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7" r:id="rId5"/>
    <p:sldId id="259" r:id="rId6"/>
    <p:sldId id="272" r:id="rId7"/>
    <p:sldId id="261" r:id="rId8"/>
    <p:sldId id="256" r:id="rId9"/>
    <p:sldId id="267" r:id="rId10"/>
    <p:sldId id="268" r:id="rId11"/>
    <p:sldId id="269" r:id="rId12"/>
    <p:sldId id="270" r:id="rId13"/>
    <p:sldId id="271" r:id="rId14"/>
    <p:sldId id="264" r:id="rId15"/>
    <p:sldId id="263" r:id="rId16"/>
    <p:sldId id="265" r:id="rId17"/>
    <p:sldId id="262"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D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0327" autoAdjust="0"/>
  </p:normalViewPr>
  <p:slideViewPr>
    <p:cSldViewPr snapToGrid="0">
      <p:cViewPr varScale="1">
        <p:scale>
          <a:sx n="77" d="100"/>
          <a:sy n="77" d="100"/>
        </p:scale>
        <p:origin x="8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ieke Veldhuizen" userId="49fd85b9-58f6-43af-87f7-8c9109484bc9" providerId="ADAL" clId="{C55857D3-5FBD-4AF1-92D4-FFB5CE9835C1}"/>
    <pc:docChg chg="modSld">
      <pc:chgData name="Clarieke Veldhuizen" userId="49fd85b9-58f6-43af-87f7-8c9109484bc9" providerId="ADAL" clId="{C55857D3-5FBD-4AF1-92D4-FFB5CE9835C1}" dt="2024-03-14T10:56:42.884" v="1" actId="20577"/>
      <pc:docMkLst>
        <pc:docMk/>
      </pc:docMkLst>
      <pc:sldChg chg="modNotesTx">
        <pc:chgData name="Clarieke Veldhuizen" userId="49fd85b9-58f6-43af-87f7-8c9109484bc9" providerId="ADAL" clId="{C55857D3-5FBD-4AF1-92D4-FFB5CE9835C1}" dt="2024-03-14T10:56:42.884" v="1" actId="20577"/>
        <pc:sldMkLst>
          <pc:docMk/>
          <pc:sldMk cId="3441168099"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49DD0-7194-4728-81DD-F8746D3AE18E}" type="datetimeFigureOut">
              <a:rPr lang="nl-NL" smtClean="0"/>
              <a:t>14-3-2024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A7E26E-AA97-4A53-B5A3-70B34B38A1CE}" type="slidenum">
              <a:rPr lang="nl-NL" smtClean="0"/>
              <a:t>‹nr.›</a:t>
            </a:fld>
            <a:endParaRPr lang="nl-NL"/>
          </a:p>
        </p:txBody>
      </p:sp>
    </p:spTree>
    <p:extLst>
      <p:ext uri="{BB962C8B-B14F-4D97-AF65-F5344CB8AC3E}">
        <p14:creationId xmlns:p14="http://schemas.microsoft.com/office/powerpoint/2010/main" val="485067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0" i="0" dirty="0">
                <a:solidFill>
                  <a:srgbClr val="000000"/>
                </a:solidFill>
                <a:effectLst/>
                <a:latin typeface="Calibri" panose="020F0502020204030204" pitchFamily="34" charset="0"/>
              </a:rPr>
              <a:t>Er wordt gesproken over de 12-jarige Johan, die een bombardement op zijn huis overleefd. Er wordt heel beeldend verteld hoe het bombardement plaatsvond en hoe Johan uiteindelijk onder het puin van zijn huis gehaald wordt. Het blijkt dat Johans broertje en zusje het bombardement niet overleefd hebben.  </a:t>
            </a:r>
          </a:p>
          <a:p>
            <a:endParaRPr lang="nl-NL" sz="1800" b="0" i="0" dirty="0">
              <a:solidFill>
                <a:srgbClr val="000000"/>
              </a:solidFill>
              <a:effectLst/>
              <a:latin typeface="Calibri" panose="020F0502020204030204" pitchFamily="34" charset="0"/>
            </a:endParaRPr>
          </a:p>
          <a:p>
            <a:r>
              <a:rPr lang="nl-NL" sz="1800" b="0" i="0" dirty="0">
                <a:solidFill>
                  <a:srgbClr val="000000"/>
                </a:solidFill>
                <a:effectLst/>
                <a:latin typeface="Calibri" panose="020F0502020204030204" pitchFamily="34" charset="0"/>
              </a:rPr>
              <a:t>Luister via deze link: https://www.4en5mei.nl/2minutenverhalen/38638#38638 </a:t>
            </a:r>
          </a:p>
          <a:p>
            <a:endParaRPr lang="nl-NL" sz="1800" b="0" i="0" dirty="0">
              <a:solidFill>
                <a:srgbClr val="000000"/>
              </a:solidFill>
              <a:effectLst/>
              <a:latin typeface="Calibri" panose="020F0502020204030204" pitchFamily="34" charset="0"/>
            </a:endParaRPr>
          </a:p>
          <a:p>
            <a:pPr algn="l" rtl="0" fontAlgn="base"/>
            <a:r>
              <a:rPr lang="nl-NL" sz="1200" b="0" i="0" dirty="0">
                <a:solidFill>
                  <a:srgbClr val="000000"/>
                </a:solidFill>
                <a:effectLst/>
                <a:latin typeface="Calibri" panose="020F0502020204030204" pitchFamily="34" charset="0"/>
              </a:rPr>
              <a:t>Vragen voor een gesprek: </a:t>
            </a:r>
            <a:endParaRPr lang="nl-NL" sz="18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nl-NL" sz="1200" b="0" i="0" dirty="0">
                <a:solidFill>
                  <a:srgbClr val="000000"/>
                </a:solidFill>
                <a:effectLst/>
                <a:latin typeface="Calibri" panose="020F0502020204030204" pitchFamily="34" charset="0"/>
              </a:rPr>
              <a:t>Zie je de film voor je? Welke beelden zie je?  Kun je benoemen wat er gebeurt in het gedicht? </a:t>
            </a:r>
          </a:p>
          <a:p>
            <a:pPr algn="l" rtl="0" fontAlgn="base">
              <a:buFont typeface="Arial" panose="020B0604020202020204" pitchFamily="34" charset="0"/>
              <a:buChar char="•"/>
            </a:pPr>
            <a:r>
              <a:rPr lang="nl-NL" sz="1200" b="0" i="0" dirty="0">
                <a:solidFill>
                  <a:srgbClr val="000000"/>
                </a:solidFill>
                <a:effectLst/>
                <a:latin typeface="Calibri" panose="020F0502020204030204" pitchFamily="34" charset="0"/>
              </a:rPr>
              <a:t>Zijn er momenten in jouw leven die je nooit meer vergeet? Welke beelden heb je daar bij?  </a:t>
            </a:r>
          </a:p>
          <a:p>
            <a:endParaRPr lang="nl-NL" dirty="0"/>
          </a:p>
        </p:txBody>
      </p:sp>
      <p:sp>
        <p:nvSpPr>
          <p:cNvPr id="4" name="Tijdelijke aanduiding voor dianummer 3"/>
          <p:cNvSpPr>
            <a:spLocks noGrp="1"/>
          </p:cNvSpPr>
          <p:nvPr>
            <p:ph type="sldNum" sz="quarter" idx="5"/>
          </p:nvPr>
        </p:nvSpPr>
        <p:spPr/>
        <p:txBody>
          <a:bodyPr/>
          <a:lstStyle/>
          <a:p>
            <a:fld id="{80A7E26E-AA97-4A53-B5A3-70B34B38A1CE}" type="slidenum">
              <a:rPr lang="nl-NL" smtClean="0"/>
              <a:t>2</a:t>
            </a:fld>
            <a:endParaRPr lang="nl-NL"/>
          </a:p>
        </p:txBody>
      </p:sp>
    </p:spTree>
    <p:extLst>
      <p:ext uri="{BB962C8B-B14F-4D97-AF65-F5344CB8AC3E}">
        <p14:creationId xmlns:p14="http://schemas.microsoft.com/office/powerpoint/2010/main" val="3816787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schrijvers van de Bijbel proberen God in beelden te vangen. Vanwege zijn grootheid krijg je steeds een ander gedeelte van God te zien (denk aan de verschillende facetten van een diamant). Zo wordt God bijvoorbeeld een herder, een windvlaag, een verterend vuur of een koning genoemd. </a:t>
            </a:r>
          </a:p>
          <a:p>
            <a:endParaRPr lang="nl-NL" dirty="0"/>
          </a:p>
          <a:p>
            <a:r>
              <a:rPr lang="nl-NL" dirty="0"/>
              <a:t>Bespreek de beelden met de leerlingen. Welke gedachten hebben zij hier zelf bij? Kunnen ze nog andere beelden van God benoemen? </a:t>
            </a:r>
          </a:p>
          <a:p>
            <a:endParaRPr lang="nl-NL" dirty="0"/>
          </a:p>
          <a:p>
            <a:r>
              <a:rPr lang="nl-NL" dirty="0"/>
              <a:t>Hieronder de tekstgedeeltes waar de citaten uit deze </a:t>
            </a:r>
            <a:r>
              <a:rPr lang="nl-NL" dirty="0" err="1"/>
              <a:t>Powerpoint</a:t>
            </a:r>
            <a:r>
              <a:rPr lang="nl-NL" dirty="0"/>
              <a:t> te vinden zijn: </a:t>
            </a:r>
          </a:p>
          <a:p>
            <a:r>
              <a:rPr lang="nl-NL" dirty="0"/>
              <a:t>Exodus 15:3 – God is een krijger</a:t>
            </a:r>
          </a:p>
          <a:p>
            <a:r>
              <a:rPr lang="nl-NL" dirty="0"/>
              <a:t>Deuteronomium 32:11 – God is een </a:t>
            </a:r>
            <a:r>
              <a:rPr lang="nl-NL" dirty="0" err="1"/>
              <a:t>een</a:t>
            </a:r>
            <a:r>
              <a:rPr lang="nl-NL" dirty="0"/>
              <a:t> adelaar</a:t>
            </a:r>
          </a:p>
          <a:p>
            <a:r>
              <a:rPr lang="nl-NL" dirty="0"/>
              <a:t>Psalm 71:3 – God is een rots</a:t>
            </a:r>
          </a:p>
          <a:p>
            <a:r>
              <a:rPr lang="nl-NL" dirty="0"/>
              <a:t>Psalm 23:1 – God is een herder</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80A7E26E-AA97-4A53-B5A3-70B34B38A1CE}" type="slidenum">
              <a:rPr lang="nl-NL" smtClean="0"/>
              <a:t>3</a:t>
            </a:fld>
            <a:endParaRPr lang="nl-NL"/>
          </a:p>
        </p:txBody>
      </p:sp>
    </p:spTree>
    <p:extLst>
      <p:ext uri="{BB962C8B-B14F-4D97-AF65-F5344CB8AC3E}">
        <p14:creationId xmlns:p14="http://schemas.microsoft.com/office/powerpoint/2010/main" val="1756872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kunt zelf kiezen bij welke woorden je beeld laat maken: het verhaal van de 12-jarige Johan, de beelden van God of het gedicht op de volgende pagina. </a:t>
            </a:r>
          </a:p>
          <a:p>
            <a:endParaRPr lang="nl-NL" dirty="0"/>
          </a:p>
          <a:p>
            <a:r>
              <a:rPr lang="nl-NL" dirty="0"/>
              <a:t>Mogelijke ideeën voor de uitwerking:</a:t>
            </a:r>
          </a:p>
          <a:p>
            <a:r>
              <a:rPr lang="nl-NL" dirty="0"/>
              <a:t>Welk gevoel roept dit op? Op welke manier kun je dit gevoel weergeven? Welke kleuren/materialen passen hier bij?</a:t>
            </a:r>
          </a:p>
          <a:p>
            <a:r>
              <a:rPr lang="nl-NL" dirty="0"/>
              <a:t>Zoom in op één klein stukje van het gedicht en maak hier een illustratie/cartoon van. </a:t>
            </a:r>
          </a:p>
        </p:txBody>
      </p:sp>
      <p:sp>
        <p:nvSpPr>
          <p:cNvPr id="4" name="Tijdelijke aanduiding voor dianummer 3"/>
          <p:cNvSpPr>
            <a:spLocks noGrp="1"/>
          </p:cNvSpPr>
          <p:nvPr>
            <p:ph type="sldNum" sz="quarter" idx="5"/>
          </p:nvPr>
        </p:nvSpPr>
        <p:spPr/>
        <p:txBody>
          <a:bodyPr/>
          <a:lstStyle/>
          <a:p>
            <a:fld id="{80A7E26E-AA97-4A53-B5A3-70B34B38A1CE}" type="slidenum">
              <a:rPr lang="nl-NL" smtClean="0"/>
              <a:t>4</a:t>
            </a:fld>
            <a:endParaRPr lang="nl-NL"/>
          </a:p>
        </p:txBody>
      </p:sp>
    </p:spTree>
    <p:extLst>
      <p:ext uri="{BB962C8B-B14F-4D97-AF65-F5344CB8AC3E}">
        <p14:creationId xmlns:p14="http://schemas.microsoft.com/office/powerpoint/2010/main" val="630680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Ook bij dit gedicht kun je nadenken over de beelden die je in je hoofd krijgt tijdens het lezen van dit gedicht. Bespreek een klein onderdeel van het gedicht en koppel het aan kennis over de oorlog (bijv. schuilen, verzet, </a:t>
            </a:r>
            <a:r>
              <a:rPr lang="nl-NL" dirty="0" err="1"/>
              <a:t>etc</a:t>
            </a:r>
            <a:r>
              <a:rPr lang="nl-NL" dirty="0"/>
              <a:t>). </a:t>
            </a:r>
          </a:p>
        </p:txBody>
      </p:sp>
      <p:sp>
        <p:nvSpPr>
          <p:cNvPr id="4" name="Tijdelijke aanduiding voor dianummer 3"/>
          <p:cNvSpPr>
            <a:spLocks noGrp="1"/>
          </p:cNvSpPr>
          <p:nvPr>
            <p:ph type="sldNum" sz="quarter" idx="5"/>
          </p:nvPr>
        </p:nvSpPr>
        <p:spPr/>
        <p:txBody>
          <a:bodyPr/>
          <a:lstStyle/>
          <a:p>
            <a:fld id="{80A7E26E-AA97-4A53-B5A3-70B34B38A1CE}" type="slidenum">
              <a:rPr lang="nl-NL" smtClean="0"/>
              <a:t>5</a:t>
            </a:fld>
            <a:endParaRPr lang="nl-NL"/>
          </a:p>
        </p:txBody>
      </p:sp>
    </p:spTree>
    <p:extLst>
      <p:ext uri="{BB962C8B-B14F-4D97-AF65-F5344CB8AC3E}">
        <p14:creationId xmlns:p14="http://schemas.microsoft.com/office/powerpoint/2010/main" val="3154372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6DBB2-78D4-890D-792C-FEA9FE53D69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EC307C2-4F1B-B292-7153-8825D5ADA87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A6DCD59-DB70-B2B7-31DD-2A9372CEF77A}"/>
              </a:ext>
            </a:extLst>
          </p:cNvPr>
          <p:cNvSpPr>
            <a:spLocks noGrp="1"/>
          </p:cNvSpPr>
          <p:nvPr>
            <p:ph type="body" idx="1"/>
          </p:nvPr>
        </p:nvSpPr>
        <p:spPr/>
        <p:txBody>
          <a:bodyPr/>
          <a:lstStyle/>
          <a:p>
            <a:pPr algn="l" rtl="0" fontAlgn="base"/>
            <a:r>
              <a:rPr lang="nl-NL" sz="1800" b="0" i="0" dirty="0">
                <a:solidFill>
                  <a:srgbClr val="000000"/>
                </a:solidFill>
                <a:effectLst/>
                <a:latin typeface="Calibri" panose="020F0502020204030204" pitchFamily="34" charset="0"/>
              </a:rPr>
              <a:t>Mogelijke ideeën voor de uitwerking:</a:t>
            </a:r>
          </a:p>
          <a:p>
            <a:pPr algn="l" rtl="0" fontAlgn="base"/>
            <a:r>
              <a:rPr lang="nl-NL" sz="1800" b="0" i="0" dirty="0">
                <a:solidFill>
                  <a:srgbClr val="000000"/>
                </a:solidFill>
                <a:effectLst/>
                <a:latin typeface="Calibri" panose="020F0502020204030204" pitchFamily="34" charset="0"/>
              </a:rPr>
              <a:t>Bekijk samen de foto’s. Laat leerlingen taal geven aan wat ze zien. Dit kan in een kort gesprekje, maar je kunt ze ook laten schrijven. </a:t>
            </a:r>
          </a:p>
          <a:p>
            <a:pPr algn="l" rtl="0" fontAlgn="base"/>
            <a:r>
              <a:rPr lang="nl-NL" sz="1800" b="0" i="0" dirty="0">
                <a:solidFill>
                  <a:srgbClr val="000000"/>
                </a:solidFill>
                <a:effectLst/>
                <a:latin typeface="Calibri" panose="020F0502020204030204" pitchFamily="34" charset="0"/>
              </a:rPr>
              <a:t>Schrijf een verhaal, krantenartikel, een dagboekfragment of gedicht. </a:t>
            </a:r>
            <a:endParaRPr lang="nl-NL" b="0" i="0" dirty="0">
              <a:solidFill>
                <a:srgbClr val="000000"/>
              </a:solidFill>
              <a:effectLst/>
              <a:latin typeface="Segoe UI" panose="020B0502040204020203" pitchFamily="34" charset="0"/>
            </a:endParaRPr>
          </a:p>
          <a:p>
            <a:endParaRPr lang="nl-NL" dirty="0"/>
          </a:p>
        </p:txBody>
      </p:sp>
      <p:sp>
        <p:nvSpPr>
          <p:cNvPr id="4" name="Tijdelijke aanduiding voor dianummer 3">
            <a:extLst>
              <a:ext uri="{FF2B5EF4-FFF2-40B4-BE49-F238E27FC236}">
                <a16:creationId xmlns:a16="http://schemas.microsoft.com/office/drawing/2014/main" id="{53DEB5B1-1FB0-B0CA-F1B0-C52005D802AF}"/>
              </a:ext>
            </a:extLst>
          </p:cNvPr>
          <p:cNvSpPr>
            <a:spLocks noGrp="1"/>
          </p:cNvSpPr>
          <p:nvPr>
            <p:ph type="sldNum" sz="quarter" idx="5"/>
          </p:nvPr>
        </p:nvSpPr>
        <p:spPr/>
        <p:txBody>
          <a:bodyPr/>
          <a:lstStyle/>
          <a:p>
            <a:fld id="{80A7E26E-AA97-4A53-B5A3-70B34B38A1CE}" type="slidenum">
              <a:rPr lang="nl-NL" smtClean="0"/>
              <a:t>6</a:t>
            </a:fld>
            <a:endParaRPr lang="nl-NL"/>
          </a:p>
        </p:txBody>
      </p:sp>
    </p:spTree>
    <p:extLst>
      <p:ext uri="{BB962C8B-B14F-4D97-AF65-F5344CB8AC3E}">
        <p14:creationId xmlns:p14="http://schemas.microsoft.com/office/powerpoint/2010/main" val="3189253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een foto van een straat in Arnhem, na Operatie Market Garden (september 1944). Tijdens Market Garden probeerden de geallieerden Arnhem te veroveren van de Duitsers. Deze poging mislukte door slechte weersomstandigheden (hierdoor kon de aanvoer van nieuwe geallieerde troepen niet snel genoeg plaats vinden) en het feit dat de weerstand van de Duitsers feller bleek dan verwacht. </a:t>
            </a:r>
          </a:p>
        </p:txBody>
      </p:sp>
      <p:sp>
        <p:nvSpPr>
          <p:cNvPr id="4" name="Tijdelijke aanduiding voor dianummer 3"/>
          <p:cNvSpPr>
            <a:spLocks noGrp="1"/>
          </p:cNvSpPr>
          <p:nvPr>
            <p:ph type="sldNum" sz="quarter" idx="5"/>
          </p:nvPr>
        </p:nvSpPr>
        <p:spPr/>
        <p:txBody>
          <a:bodyPr/>
          <a:lstStyle/>
          <a:p>
            <a:fld id="{80A7E26E-AA97-4A53-B5A3-70B34B38A1CE}" type="slidenum">
              <a:rPr lang="nl-NL" smtClean="0"/>
              <a:t>7</a:t>
            </a:fld>
            <a:endParaRPr lang="nl-NL"/>
          </a:p>
        </p:txBody>
      </p:sp>
    </p:spTree>
    <p:extLst>
      <p:ext uri="{BB962C8B-B14F-4D97-AF65-F5344CB8AC3E}">
        <p14:creationId xmlns:p14="http://schemas.microsoft.com/office/powerpoint/2010/main" val="3397493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een foto van een gezin uit Arnhem in september 1944. Ze werden geëvacueerd door de  Duitsers vanwege operatie Market Garden. Detail: de fiets heeft geen banden. </a:t>
            </a:r>
          </a:p>
        </p:txBody>
      </p:sp>
      <p:sp>
        <p:nvSpPr>
          <p:cNvPr id="4" name="Tijdelijke aanduiding voor dianummer 3"/>
          <p:cNvSpPr>
            <a:spLocks noGrp="1"/>
          </p:cNvSpPr>
          <p:nvPr>
            <p:ph type="sldNum" sz="quarter" idx="5"/>
          </p:nvPr>
        </p:nvSpPr>
        <p:spPr/>
        <p:txBody>
          <a:bodyPr/>
          <a:lstStyle/>
          <a:p>
            <a:fld id="{80A7E26E-AA97-4A53-B5A3-70B34B38A1CE}" type="slidenum">
              <a:rPr lang="nl-NL" smtClean="0"/>
              <a:t>8</a:t>
            </a:fld>
            <a:endParaRPr lang="nl-NL"/>
          </a:p>
        </p:txBody>
      </p:sp>
    </p:spTree>
    <p:extLst>
      <p:ext uri="{BB962C8B-B14F-4D97-AF65-F5344CB8AC3E}">
        <p14:creationId xmlns:p14="http://schemas.microsoft.com/office/powerpoint/2010/main" val="3656906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0" i="0" dirty="0">
                <a:solidFill>
                  <a:srgbClr val="000000"/>
                </a:solidFill>
                <a:effectLst/>
                <a:latin typeface="Calibri" panose="020F0502020204030204" pitchFamily="34" charset="0"/>
              </a:rPr>
              <a:t>Twee vrouwen werken in het verzet. Hier worden stiekem foto's gemaakt van de straat (de vrouw links doet alsof ze iets zoekt in haar tas, als je goed kijkt zie je een camera in de tas verstopt zitten. </a:t>
            </a:r>
            <a:r>
              <a:rPr lang="nl-NL" sz="1800" b="0" i="0">
                <a:solidFill>
                  <a:srgbClr val="000000"/>
                </a:solidFill>
                <a:effectLst/>
                <a:latin typeface="Calibri" panose="020F0502020204030204" pitchFamily="34" charset="0"/>
              </a:rPr>
              <a:t>De </a:t>
            </a:r>
            <a:r>
              <a:rPr lang="nl-NL" sz="1800" b="0" i="0" dirty="0">
                <a:solidFill>
                  <a:srgbClr val="000000"/>
                </a:solidFill>
                <a:effectLst/>
                <a:latin typeface="Calibri" panose="020F0502020204030204" pitchFamily="34" charset="0"/>
              </a:rPr>
              <a:t>andere vrouw staat op de uitkijk).  </a:t>
            </a:r>
            <a:endParaRPr lang="nl-NL" dirty="0"/>
          </a:p>
        </p:txBody>
      </p:sp>
      <p:sp>
        <p:nvSpPr>
          <p:cNvPr id="4" name="Tijdelijke aanduiding voor dianummer 3"/>
          <p:cNvSpPr>
            <a:spLocks noGrp="1"/>
          </p:cNvSpPr>
          <p:nvPr>
            <p:ph type="sldNum" sz="quarter" idx="5"/>
          </p:nvPr>
        </p:nvSpPr>
        <p:spPr/>
        <p:txBody>
          <a:bodyPr/>
          <a:lstStyle/>
          <a:p>
            <a:fld id="{80A7E26E-AA97-4A53-B5A3-70B34B38A1CE}" type="slidenum">
              <a:rPr lang="nl-NL" smtClean="0"/>
              <a:t>9</a:t>
            </a:fld>
            <a:endParaRPr lang="nl-NL"/>
          </a:p>
        </p:txBody>
      </p:sp>
    </p:spTree>
    <p:extLst>
      <p:ext uri="{BB962C8B-B14F-4D97-AF65-F5344CB8AC3E}">
        <p14:creationId xmlns:p14="http://schemas.microsoft.com/office/powerpoint/2010/main" val="1792730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0" i="0" dirty="0">
                <a:solidFill>
                  <a:srgbClr val="000000"/>
                </a:solidFill>
                <a:effectLst/>
                <a:latin typeface="Calibri" panose="020F0502020204030204" pitchFamily="34" charset="0"/>
              </a:rPr>
              <a:t>De Tweede Wereldoorlog in honderd foto's – Erik Somers en Laurien Vastenhout (boek voor volwassenen) - In het kader van 75 jaar bevrijding is er een verzameling gemaakt van honderd foto's, gemaakt tijdens de Tweede Wereldoorlog. Per foto wordt een korte toelichting gegeven op wat je ziet.  </a:t>
            </a:r>
            <a:endParaRPr lang="nl-NL" dirty="0"/>
          </a:p>
        </p:txBody>
      </p:sp>
      <p:sp>
        <p:nvSpPr>
          <p:cNvPr id="4" name="Tijdelijke aanduiding voor dianummer 3"/>
          <p:cNvSpPr>
            <a:spLocks noGrp="1"/>
          </p:cNvSpPr>
          <p:nvPr>
            <p:ph type="sldNum" sz="quarter" idx="5"/>
          </p:nvPr>
        </p:nvSpPr>
        <p:spPr/>
        <p:txBody>
          <a:bodyPr/>
          <a:lstStyle/>
          <a:p>
            <a:fld id="{80A7E26E-AA97-4A53-B5A3-70B34B38A1CE}" type="slidenum">
              <a:rPr lang="nl-NL" smtClean="0"/>
              <a:t>11</a:t>
            </a:fld>
            <a:endParaRPr lang="nl-NL"/>
          </a:p>
        </p:txBody>
      </p:sp>
    </p:spTree>
    <p:extLst>
      <p:ext uri="{BB962C8B-B14F-4D97-AF65-F5344CB8AC3E}">
        <p14:creationId xmlns:p14="http://schemas.microsoft.com/office/powerpoint/2010/main" val="60381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549880-2F0D-C0B1-2CA7-A1BB4C6C06C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0E9B1E7-1EEE-5456-6C85-04AD0A1205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0C06E86-1C57-A0DF-B495-739ACF49FF98}"/>
              </a:ext>
            </a:extLst>
          </p:cNvPr>
          <p:cNvSpPr>
            <a:spLocks noGrp="1"/>
          </p:cNvSpPr>
          <p:nvPr>
            <p:ph type="dt" sz="half" idx="10"/>
          </p:nvPr>
        </p:nvSpPr>
        <p:spPr/>
        <p:txBody>
          <a:bodyPr/>
          <a:lstStyle/>
          <a:p>
            <a:fld id="{D0302464-D901-400F-A021-0B679EB41481}" type="datetimeFigureOut">
              <a:rPr lang="nl-NL" smtClean="0"/>
              <a:t>14-3-2024</a:t>
            </a:fld>
            <a:endParaRPr lang="nl-NL"/>
          </a:p>
        </p:txBody>
      </p:sp>
      <p:sp>
        <p:nvSpPr>
          <p:cNvPr id="5" name="Tijdelijke aanduiding voor voettekst 4">
            <a:extLst>
              <a:ext uri="{FF2B5EF4-FFF2-40B4-BE49-F238E27FC236}">
                <a16:creationId xmlns:a16="http://schemas.microsoft.com/office/drawing/2014/main" id="{5AE25E57-A56A-28E3-9ECE-B275E3E0480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99CDD70-CF84-81DC-92BC-B4410BCD4325}"/>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160541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D2793-4556-8D51-E9C7-B62621A4F56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F7FE2E8-E154-D6A6-81F6-9EAD7B171AB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DB9FD8E-0251-DBF7-4EC9-89CA11F11419}"/>
              </a:ext>
            </a:extLst>
          </p:cNvPr>
          <p:cNvSpPr>
            <a:spLocks noGrp="1"/>
          </p:cNvSpPr>
          <p:nvPr>
            <p:ph type="dt" sz="half" idx="10"/>
          </p:nvPr>
        </p:nvSpPr>
        <p:spPr/>
        <p:txBody>
          <a:bodyPr/>
          <a:lstStyle/>
          <a:p>
            <a:fld id="{D0302464-D901-400F-A021-0B679EB41481}" type="datetimeFigureOut">
              <a:rPr lang="nl-NL" smtClean="0"/>
              <a:t>14-3-2024</a:t>
            </a:fld>
            <a:endParaRPr lang="nl-NL"/>
          </a:p>
        </p:txBody>
      </p:sp>
      <p:sp>
        <p:nvSpPr>
          <p:cNvPr id="5" name="Tijdelijke aanduiding voor voettekst 4">
            <a:extLst>
              <a:ext uri="{FF2B5EF4-FFF2-40B4-BE49-F238E27FC236}">
                <a16:creationId xmlns:a16="http://schemas.microsoft.com/office/drawing/2014/main" id="{BDACA5DE-FF67-308B-FADA-345413574D6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7CBC8EF-FF46-9CDC-D5F9-8D54EC69C42F}"/>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2440509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156E4D9-A35B-CD1D-E9F9-4F63F010FF7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A2F2FAE-6A18-D961-0F5E-EAAC24C0240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EECFFA4-4402-54C9-79DE-BBF4779AA716}"/>
              </a:ext>
            </a:extLst>
          </p:cNvPr>
          <p:cNvSpPr>
            <a:spLocks noGrp="1"/>
          </p:cNvSpPr>
          <p:nvPr>
            <p:ph type="dt" sz="half" idx="10"/>
          </p:nvPr>
        </p:nvSpPr>
        <p:spPr/>
        <p:txBody>
          <a:bodyPr/>
          <a:lstStyle/>
          <a:p>
            <a:fld id="{D0302464-D901-400F-A021-0B679EB41481}" type="datetimeFigureOut">
              <a:rPr lang="nl-NL" smtClean="0"/>
              <a:t>14-3-2024</a:t>
            </a:fld>
            <a:endParaRPr lang="nl-NL"/>
          </a:p>
        </p:txBody>
      </p:sp>
      <p:sp>
        <p:nvSpPr>
          <p:cNvPr id="5" name="Tijdelijke aanduiding voor voettekst 4">
            <a:extLst>
              <a:ext uri="{FF2B5EF4-FFF2-40B4-BE49-F238E27FC236}">
                <a16:creationId xmlns:a16="http://schemas.microsoft.com/office/drawing/2014/main" id="{D5CD5468-2205-39E7-9C60-579EA206705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036F75-6C05-11D2-404B-2FFDB3686180}"/>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315811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80C1E3-62EC-4B6D-FA1E-A3549F68979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7E3459B-5BA9-DD5F-53A8-82BD99DE686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C2C5D34-C72D-6ACF-1EBA-96C68732E9CC}"/>
              </a:ext>
            </a:extLst>
          </p:cNvPr>
          <p:cNvSpPr>
            <a:spLocks noGrp="1"/>
          </p:cNvSpPr>
          <p:nvPr>
            <p:ph type="dt" sz="half" idx="10"/>
          </p:nvPr>
        </p:nvSpPr>
        <p:spPr/>
        <p:txBody>
          <a:bodyPr/>
          <a:lstStyle/>
          <a:p>
            <a:fld id="{D0302464-D901-400F-A021-0B679EB41481}" type="datetimeFigureOut">
              <a:rPr lang="nl-NL" smtClean="0"/>
              <a:t>14-3-2024</a:t>
            </a:fld>
            <a:endParaRPr lang="nl-NL"/>
          </a:p>
        </p:txBody>
      </p:sp>
      <p:sp>
        <p:nvSpPr>
          <p:cNvPr id="5" name="Tijdelijke aanduiding voor voettekst 4">
            <a:extLst>
              <a:ext uri="{FF2B5EF4-FFF2-40B4-BE49-F238E27FC236}">
                <a16:creationId xmlns:a16="http://schemas.microsoft.com/office/drawing/2014/main" id="{407AB83A-3E29-CB06-AD33-0ED79BDF61A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48D15E4-8A10-09EF-B2B8-0F1F51FCA739}"/>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139483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82991A-FE34-69B3-343F-838D07FA446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B1EBAF8-190C-2314-45D5-E30DB12A2F0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1341346-4FEB-2A26-F8AE-FDFF24A31683}"/>
              </a:ext>
            </a:extLst>
          </p:cNvPr>
          <p:cNvSpPr>
            <a:spLocks noGrp="1"/>
          </p:cNvSpPr>
          <p:nvPr>
            <p:ph type="dt" sz="half" idx="10"/>
          </p:nvPr>
        </p:nvSpPr>
        <p:spPr/>
        <p:txBody>
          <a:bodyPr/>
          <a:lstStyle/>
          <a:p>
            <a:fld id="{D0302464-D901-400F-A021-0B679EB41481}" type="datetimeFigureOut">
              <a:rPr lang="nl-NL" smtClean="0"/>
              <a:t>14-3-2024</a:t>
            </a:fld>
            <a:endParaRPr lang="nl-NL"/>
          </a:p>
        </p:txBody>
      </p:sp>
      <p:sp>
        <p:nvSpPr>
          <p:cNvPr id="5" name="Tijdelijke aanduiding voor voettekst 4">
            <a:extLst>
              <a:ext uri="{FF2B5EF4-FFF2-40B4-BE49-F238E27FC236}">
                <a16:creationId xmlns:a16="http://schemas.microsoft.com/office/drawing/2014/main" id="{1D492B57-3F77-1F35-3223-6F6431354DB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CF277C8-C58C-64F3-8B08-D2F11028F9B9}"/>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3196166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DBA9F3-6D3E-E2F8-9812-A39AB7FB5BD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B5F0B9C-6B62-5C8F-558C-2E28F22ACFA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DDBFB9F-F142-3F83-1BC7-24336A3FDD7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E4D3807-680C-80A6-4B7C-A3597D703EBC}"/>
              </a:ext>
            </a:extLst>
          </p:cNvPr>
          <p:cNvSpPr>
            <a:spLocks noGrp="1"/>
          </p:cNvSpPr>
          <p:nvPr>
            <p:ph type="dt" sz="half" idx="10"/>
          </p:nvPr>
        </p:nvSpPr>
        <p:spPr/>
        <p:txBody>
          <a:bodyPr/>
          <a:lstStyle/>
          <a:p>
            <a:fld id="{D0302464-D901-400F-A021-0B679EB41481}" type="datetimeFigureOut">
              <a:rPr lang="nl-NL" smtClean="0"/>
              <a:t>14-3-2024</a:t>
            </a:fld>
            <a:endParaRPr lang="nl-NL"/>
          </a:p>
        </p:txBody>
      </p:sp>
      <p:sp>
        <p:nvSpPr>
          <p:cNvPr id="6" name="Tijdelijke aanduiding voor voettekst 5">
            <a:extLst>
              <a:ext uri="{FF2B5EF4-FFF2-40B4-BE49-F238E27FC236}">
                <a16:creationId xmlns:a16="http://schemas.microsoft.com/office/drawing/2014/main" id="{BBC3D705-4ED3-24D0-C4D1-199866588A7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7114FF7-68D2-3294-3ABE-CA84323986B5}"/>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2421148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00290B-B574-1F91-A7FF-D8485D459F3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20317D9-9D0E-C6F8-A74C-5DD742849F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9EFF553-CAC7-7D67-8D33-9F35F55EA51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06D99A9-BA3F-D250-05A2-5F8A780338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097C5FB-5EEF-75DA-91A4-5A8E6B6B5BE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6D34B69-3C62-6055-E521-E691C6B4AB2B}"/>
              </a:ext>
            </a:extLst>
          </p:cNvPr>
          <p:cNvSpPr>
            <a:spLocks noGrp="1"/>
          </p:cNvSpPr>
          <p:nvPr>
            <p:ph type="dt" sz="half" idx="10"/>
          </p:nvPr>
        </p:nvSpPr>
        <p:spPr/>
        <p:txBody>
          <a:bodyPr/>
          <a:lstStyle/>
          <a:p>
            <a:fld id="{D0302464-D901-400F-A021-0B679EB41481}" type="datetimeFigureOut">
              <a:rPr lang="nl-NL" smtClean="0"/>
              <a:t>14-3-2024</a:t>
            </a:fld>
            <a:endParaRPr lang="nl-NL"/>
          </a:p>
        </p:txBody>
      </p:sp>
      <p:sp>
        <p:nvSpPr>
          <p:cNvPr id="8" name="Tijdelijke aanduiding voor voettekst 7">
            <a:extLst>
              <a:ext uri="{FF2B5EF4-FFF2-40B4-BE49-F238E27FC236}">
                <a16:creationId xmlns:a16="http://schemas.microsoft.com/office/drawing/2014/main" id="{4CA9B2EA-B970-A9FD-1D13-88A8EDC2432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1DBC179-276A-BB80-BD42-5B06BC41139E}"/>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3868716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3E9D6B-FDE9-6305-C64B-9643267162E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1E529FC-57E8-829B-7897-5D24F7008923}"/>
              </a:ext>
            </a:extLst>
          </p:cNvPr>
          <p:cNvSpPr>
            <a:spLocks noGrp="1"/>
          </p:cNvSpPr>
          <p:nvPr>
            <p:ph type="dt" sz="half" idx="10"/>
          </p:nvPr>
        </p:nvSpPr>
        <p:spPr/>
        <p:txBody>
          <a:bodyPr/>
          <a:lstStyle/>
          <a:p>
            <a:fld id="{D0302464-D901-400F-A021-0B679EB41481}" type="datetimeFigureOut">
              <a:rPr lang="nl-NL" smtClean="0"/>
              <a:t>14-3-2024</a:t>
            </a:fld>
            <a:endParaRPr lang="nl-NL"/>
          </a:p>
        </p:txBody>
      </p:sp>
      <p:sp>
        <p:nvSpPr>
          <p:cNvPr id="4" name="Tijdelijke aanduiding voor voettekst 3">
            <a:extLst>
              <a:ext uri="{FF2B5EF4-FFF2-40B4-BE49-F238E27FC236}">
                <a16:creationId xmlns:a16="http://schemas.microsoft.com/office/drawing/2014/main" id="{55819818-B18C-5462-D024-8E925D47143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779BE13-0475-46E6-477F-E4670B046F3E}"/>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1546546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F4CF920-B059-1C88-AC04-50FEBEBFE4AB}"/>
              </a:ext>
            </a:extLst>
          </p:cNvPr>
          <p:cNvSpPr>
            <a:spLocks noGrp="1"/>
          </p:cNvSpPr>
          <p:nvPr>
            <p:ph type="dt" sz="half" idx="10"/>
          </p:nvPr>
        </p:nvSpPr>
        <p:spPr/>
        <p:txBody>
          <a:bodyPr/>
          <a:lstStyle/>
          <a:p>
            <a:fld id="{D0302464-D901-400F-A021-0B679EB41481}" type="datetimeFigureOut">
              <a:rPr lang="nl-NL" smtClean="0"/>
              <a:t>14-3-2024</a:t>
            </a:fld>
            <a:endParaRPr lang="nl-NL"/>
          </a:p>
        </p:txBody>
      </p:sp>
      <p:sp>
        <p:nvSpPr>
          <p:cNvPr id="3" name="Tijdelijke aanduiding voor voettekst 2">
            <a:extLst>
              <a:ext uri="{FF2B5EF4-FFF2-40B4-BE49-F238E27FC236}">
                <a16:creationId xmlns:a16="http://schemas.microsoft.com/office/drawing/2014/main" id="{7B7553F5-CC53-AC16-7DAB-CA20226090F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1FDF255-CA51-B7BF-FDD1-D3B8A45DBCC4}"/>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2677774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D35A2B-F5A6-80CD-67B3-82E55170522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FE2DED3-63A0-AD5E-1A92-8F65B468F3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0740278-5507-7FBB-445E-74B5E753A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D7D0365-D47E-47F1-3069-A3D792085355}"/>
              </a:ext>
            </a:extLst>
          </p:cNvPr>
          <p:cNvSpPr>
            <a:spLocks noGrp="1"/>
          </p:cNvSpPr>
          <p:nvPr>
            <p:ph type="dt" sz="half" idx="10"/>
          </p:nvPr>
        </p:nvSpPr>
        <p:spPr/>
        <p:txBody>
          <a:bodyPr/>
          <a:lstStyle/>
          <a:p>
            <a:fld id="{D0302464-D901-400F-A021-0B679EB41481}" type="datetimeFigureOut">
              <a:rPr lang="nl-NL" smtClean="0"/>
              <a:t>14-3-2024</a:t>
            </a:fld>
            <a:endParaRPr lang="nl-NL"/>
          </a:p>
        </p:txBody>
      </p:sp>
      <p:sp>
        <p:nvSpPr>
          <p:cNvPr id="6" name="Tijdelijke aanduiding voor voettekst 5">
            <a:extLst>
              <a:ext uri="{FF2B5EF4-FFF2-40B4-BE49-F238E27FC236}">
                <a16:creationId xmlns:a16="http://schemas.microsoft.com/office/drawing/2014/main" id="{BC743F53-16C2-A582-BB1B-A1BFDF0982C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003058B-6E54-3625-A70B-E192EAD59FB1}"/>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12878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EB0EE2-3B6B-1765-75E8-0F524DBD109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2E9AE3D-8967-8DE3-AD3F-322966F1C6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1ABBA8D-6E1E-C0B6-6453-2A1C9880BD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43C85EB-F07F-D60B-99D2-9B2533D54A55}"/>
              </a:ext>
            </a:extLst>
          </p:cNvPr>
          <p:cNvSpPr>
            <a:spLocks noGrp="1"/>
          </p:cNvSpPr>
          <p:nvPr>
            <p:ph type="dt" sz="half" idx="10"/>
          </p:nvPr>
        </p:nvSpPr>
        <p:spPr/>
        <p:txBody>
          <a:bodyPr/>
          <a:lstStyle/>
          <a:p>
            <a:fld id="{D0302464-D901-400F-A021-0B679EB41481}" type="datetimeFigureOut">
              <a:rPr lang="nl-NL" smtClean="0"/>
              <a:t>14-3-2024</a:t>
            </a:fld>
            <a:endParaRPr lang="nl-NL"/>
          </a:p>
        </p:txBody>
      </p:sp>
      <p:sp>
        <p:nvSpPr>
          <p:cNvPr id="6" name="Tijdelijke aanduiding voor voettekst 5">
            <a:extLst>
              <a:ext uri="{FF2B5EF4-FFF2-40B4-BE49-F238E27FC236}">
                <a16:creationId xmlns:a16="http://schemas.microsoft.com/office/drawing/2014/main" id="{DF9FB81A-B14F-3AB4-0773-C463CC4EF0E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16DA03D-656D-804A-0AC0-FFC1259A1462}"/>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58854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3C4B549-1DC7-66DD-E483-3FD7E1326E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325E145-E031-645A-1AC0-AA1437495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2F11007-D29F-8AC1-FDF5-4F817CE785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0302464-D901-400F-A021-0B679EB41481}" type="datetimeFigureOut">
              <a:rPr lang="nl-NL" smtClean="0"/>
              <a:t>14-3-2024</a:t>
            </a:fld>
            <a:endParaRPr lang="nl-NL"/>
          </a:p>
        </p:txBody>
      </p:sp>
      <p:sp>
        <p:nvSpPr>
          <p:cNvPr id="5" name="Tijdelijke aanduiding voor voettekst 4">
            <a:extLst>
              <a:ext uri="{FF2B5EF4-FFF2-40B4-BE49-F238E27FC236}">
                <a16:creationId xmlns:a16="http://schemas.microsoft.com/office/drawing/2014/main" id="{93F4D835-B6E8-5AF6-1896-7317B513C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F3DA1F13-83D1-33B5-881E-30CDB6A395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364A9BF-AD85-4DE7-8F2B-1373D5E18214}" type="slidenum">
              <a:rPr lang="nl-NL" smtClean="0"/>
              <a:t>‹nr.›</a:t>
            </a:fld>
            <a:endParaRPr lang="nl-NL"/>
          </a:p>
        </p:txBody>
      </p:sp>
    </p:spTree>
    <p:extLst>
      <p:ext uri="{BB962C8B-B14F-4D97-AF65-F5344CB8AC3E}">
        <p14:creationId xmlns:p14="http://schemas.microsoft.com/office/powerpoint/2010/main" val="3732612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4en5mei.nl/2minutenverhalen/38638#38638" TargetMode="Externa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1.png"/><Relationship Id="rId7"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6.emf"/><Relationship Id="rId4" Type="http://schemas.microsoft.com/office/2007/relationships/hdphoto" Target="../media/hdphoto1.wdp"/><Relationship Id="rId9"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10F08-489B-8C1C-EEA6-883B9909B2DF}"/>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F5AC2D85-7546-299D-84DF-542A44DE056B}"/>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Lst>
          </a:blip>
          <a:srcRect t="9846" b="33621"/>
          <a:stretch/>
        </p:blipFill>
        <p:spPr>
          <a:xfrm>
            <a:off x="-3047" y="10"/>
            <a:ext cx="12191999" cy="6857990"/>
          </a:xfrm>
          <a:prstGeom prst="rect">
            <a:avLst/>
          </a:prstGeom>
        </p:spPr>
      </p:pic>
      <p:sp>
        <p:nvSpPr>
          <p:cNvPr id="2" name="Titel 1">
            <a:extLst>
              <a:ext uri="{FF2B5EF4-FFF2-40B4-BE49-F238E27FC236}">
                <a16:creationId xmlns:a16="http://schemas.microsoft.com/office/drawing/2014/main" id="{EC489427-CD51-DDA5-497A-C340E91EA93E}"/>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dirty="0">
                <a:solidFill>
                  <a:srgbClr val="FFFFFF"/>
                </a:solidFill>
              </a:rPr>
              <a:t> </a:t>
            </a:r>
          </a:p>
        </p:txBody>
      </p:sp>
      <p:sp>
        <p:nvSpPr>
          <p:cNvPr id="3" name="Ondertitel 2">
            <a:extLst>
              <a:ext uri="{FF2B5EF4-FFF2-40B4-BE49-F238E27FC236}">
                <a16:creationId xmlns:a16="http://schemas.microsoft.com/office/drawing/2014/main" id="{4DD62A6B-4BDC-5E44-0422-A544583AA46B}"/>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 </a:t>
            </a:r>
          </a:p>
        </p:txBody>
      </p:sp>
      <p:sp>
        <p:nvSpPr>
          <p:cNvPr id="5" name="Tekstvak 4">
            <a:extLst>
              <a:ext uri="{FF2B5EF4-FFF2-40B4-BE49-F238E27FC236}">
                <a16:creationId xmlns:a16="http://schemas.microsoft.com/office/drawing/2014/main" id="{85B611F2-2FFB-275E-35AB-3519CEACCA46}"/>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7" name="Tekstvak 6">
            <a:extLst>
              <a:ext uri="{FF2B5EF4-FFF2-40B4-BE49-F238E27FC236}">
                <a16:creationId xmlns:a16="http://schemas.microsoft.com/office/drawing/2014/main" id="{A08473C2-94CA-6589-970D-7E63AF448F1D}"/>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4" name="Tekstvak 3">
            <a:extLst>
              <a:ext uri="{FF2B5EF4-FFF2-40B4-BE49-F238E27FC236}">
                <a16:creationId xmlns:a16="http://schemas.microsoft.com/office/drawing/2014/main" id="{DF50C28D-BBEF-12F8-99AA-A2E63D74C16C}"/>
              </a:ext>
            </a:extLst>
          </p:cNvPr>
          <p:cNvSpPr txBox="1"/>
          <p:nvPr/>
        </p:nvSpPr>
        <p:spPr>
          <a:xfrm>
            <a:off x="962025" y="2415556"/>
            <a:ext cx="10153650" cy="1862048"/>
          </a:xfrm>
          <a:prstGeom prst="rect">
            <a:avLst/>
          </a:prstGeom>
          <a:solidFill>
            <a:srgbClr val="EADCD7"/>
          </a:solidFill>
        </p:spPr>
        <p:txBody>
          <a:bodyPr wrap="square" rtlCol="0">
            <a:spAutoFit/>
          </a:bodyPr>
          <a:lstStyle/>
          <a:p>
            <a:r>
              <a:rPr lang="nl-NL" sz="11500" dirty="0"/>
              <a:t>Woord en beeld</a:t>
            </a:r>
          </a:p>
        </p:txBody>
      </p:sp>
    </p:spTree>
    <p:extLst>
      <p:ext uri="{BB962C8B-B14F-4D97-AF65-F5344CB8AC3E}">
        <p14:creationId xmlns:p14="http://schemas.microsoft.com/office/powerpoint/2010/main" val="1393858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1C3EF-6026-F777-31DE-B1400F10E77F}"/>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54C06E36-6870-287C-ECC0-9E238DBD7199}"/>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Lst>
          </a:blip>
          <a:srcRect t="9846" b="33621"/>
          <a:stretch/>
        </p:blipFill>
        <p:spPr>
          <a:xfrm>
            <a:off x="-3047" y="10"/>
            <a:ext cx="12191999" cy="6857990"/>
          </a:xfrm>
          <a:prstGeom prst="rect">
            <a:avLst/>
          </a:prstGeom>
        </p:spPr>
      </p:pic>
      <p:sp>
        <p:nvSpPr>
          <p:cNvPr id="2" name="Titel 1">
            <a:extLst>
              <a:ext uri="{FF2B5EF4-FFF2-40B4-BE49-F238E27FC236}">
                <a16:creationId xmlns:a16="http://schemas.microsoft.com/office/drawing/2014/main" id="{D3411ED5-331E-1C54-8FD3-D23A68589A6D}"/>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rPr>
              <a:t> </a:t>
            </a:r>
          </a:p>
        </p:txBody>
      </p:sp>
      <p:sp>
        <p:nvSpPr>
          <p:cNvPr id="3" name="Ondertitel 2">
            <a:extLst>
              <a:ext uri="{FF2B5EF4-FFF2-40B4-BE49-F238E27FC236}">
                <a16:creationId xmlns:a16="http://schemas.microsoft.com/office/drawing/2014/main" id="{3CC3495A-2602-95C9-A7DD-F085B7363620}"/>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 </a:t>
            </a:r>
          </a:p>
        </p:txBody>
      </p:sp>
      <p:sp>
        <p:nvSpPr>
          <p:cNvPr id="5" name="Tekstvak 4">
            <a:extLst>
              <a:ext uri="{FF2B5EF4-FFF2-40B4-BE49-F238E27FC236}">
                <a16:creationId xmlns:a16="http://schemas.microsoft.com/office/drawing/2014/main" id="{199198E5-D6FA-6761-E16F-557B59F880E8}"/>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7" name="Tekstvak 6">
            <a:extLst>
              <a:ext uri="{FF2B5EF4-FFF2-40B4-BE49-F238E27FC236}">
                <a16:creationId xmlns:a16="http://schemas.microsoft.com/office/drawing/2014/main" id="{F65603FD-A054-FE2A-A9E9-49187D6B6C1A}"/>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9" name="Tekstvak 8">
            <a:extLst>
              <a:ext uri="{FF2B5EF4-FFF2-40B4-BE49-F238E27FC236}">
                <a16:creationId xmlns:a16="http://schemas.microsoft.com/office/drawing/2014/main" id="{CA275718-DFC2-40B2-3852-71C64D888ACA}"/>
              </a:ext>
            </a:extLst>
          </p:cNvPr>
          <p:cNvSpPr txBox="1"/>
          <p:nvPr/>
        </p:nvSpPr>
        <p:spPr>
          <a:xfrm>
            <a:off x="3047260" y="3246553"/>
            <a:ext cx="6094520" cy="369332"/>
          </a:xfrm>
          <a:prstGeom prst="rect">
            <a:avLst/>
          </a:prstGeom>
          <a:noFill/>
        </p:spPr>
        <p:txBody>
          <a:bodyPr wrap="square">
            <a:spAutoFit/>
          </a:bodyPr>
          <a:lstStyle/>
          <a:p>
            <a:endParaRPr lang="nl-NL" dirty="0"/>
          </a:p>
        </p:txBody>
      </p:sp>
      <p:pic>
        <p:nvPicPr>
          <p:cNvPr id="4" name="Picture 2">
            <a:extLst>
              <a:ext uri="{FF2B5EF4-FFF2-40B4-BE49-F238E27FC236}">
                <a16:creationId xmlns:a16="http://schemas.microsoft.com/office/drawing/2014/main" id="{FAA4F793-D8F5-B011-E70A-9E7D456400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542" y="4072043"/>
            <a:ext cx="5695950" cy="24494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3E882BF9-F4A2-64DD-4BB8-F88C3D92D0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7427" y="375731"/>
            <a:ext cx="4125065" cy="34744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DFA074A-E96C-5EDD-826F-1F3E4DB8FB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384" y="975807"/>
            <a:ext cx="3863777" cy="5101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407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489F0-3506-E8A8-88E9-8A2EF8166DCC}"/>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71A8DE01-AFB5-8A24-9BC3-AE596BE04C2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Lst>
          </a:blip>
          <a:srcRect t="9846" b="33621"/>
          <a:stretch/>
        </p:blipFill>
        <p:spPr>
          <a:xfrm>
            <a:off x="-3047" y="10"/>
            <a:ext cx="12191999" cy="6857990"/>
          </a:xfrm>
          <a:prstGeom prst="rect">
            <a:avLst/>
          </a:prstGeom>
        </p:spPr>
      </p:pic>
      <p:sp>
        <p:nvSpPr>
          <p:cNvPr id="2" name="Titel 1">
            <a:extLst>
              <a:ext uri="{FF2B5EF4-FFF2-40B4-BE49-F238E27FC236}">
                <a16:creationId xmlns:a16="http://schemas.microsoft.com/office/drawing/2014/main" id="{983EBDD6-77F1-E44A-301E-259A7CA25045}"/>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rPr>
              <a:t> </a:t>
            </a:r>
          </a:p>
        </p:txBody>
      </p:sp>
      <p:sp>
        <p:nvSpPr>
          <p:cNvPr id="3" name="Ondertitel 2">
            <a:extLst>
              <a:ext uri="{FF2B5EF4-FFF2-40B4-BE49-F238E27FC236}">
                <a16:creationId xmlns:a16="http://schemas.microsoft.com/office/drawing/2014/main" id="{B1FC23A2-88CC-B9B8-DA2C-6BED566C57F0}"/>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dirty="0">
                <a:solidFill>
                  <a:srgbClr val="FFFFFF"/>
                </a:solidFill>
              </a:rPr>
              <a:t> </a:t>
            </a:r>
          </a:p>
        </p:txBody>
      </p:sp>
      <p:sp>
        <p:nvSpPr>
          <p:cNvPr id="5" name="Tekstvak 4">
            <a:extLst>
              <a:ext uri="{FF2B5EF4-FFF2-40B4-BE49-F238E27FC236}">
                <a16:creationId xmlns:a16="http://schemas.microsoft.com/office/drawing/2014/main" id="{0287FDDB-4717-E340-818B-F1F796A8CEE5}"/>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7" name="Tekstvak 6">
            <a:extLst>
              <a:ext uri="{FF2B5EF4-FFF2-40B4-BE49-F238E27FC236}">
                <a16:creationId xmlns:a16="http://schemas.microsoft.com/office/drawing/2014/main" id="{43ECF7B6-F87A-846C-1CC5-8DFEE29F19A1}"/>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9" name="Tekstvak 8">
            <a:extLst>
              <a:ext uri="{FF2B5EF4-FFF2-40B4-BE49-F238E27FC236}">
                <a16:creationId xmlns:a16="http://schemas.microsoft.com/office/drawing/2014/main" id="{968F1094-DC79-D9BE-4484-86BE5A15C3D8}"/>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6" name="Tekstvak 5">
            <a:extLst>
              <a:ext uri="{FF2B5EF4-FFF2-40B4-BE49-F238E27FC236}">
                <a16:creationId xmlns:a16="http://schemas.microsoft.com/office/drawing/2014/main" id="{EE5B2AD0-D3E6-E0BB-9076-21CB9486D5A5}"/>
              </a:ext>
            </a:extLst>
          </p:cNvPr>
          <p:cNvSpPr txBox="1"/>
          <p:nvPr/>
        </p:nvSpPr>
        <p:spPr>
          <a:xfrm>
            <a:off x="304015" y="147926"/>
            <a:ext cx="6094428" cy="523220"/>
          </a:xfrm>
          <a:prstGeom prst="rect">
            <a:avLst/>
          </a:prstGeom>
          <a:noFill/>
        </p:spPr>
        <p:txBody>
          <a:bodyPr wrap="square">
            <a:spAutoFit/>
          </a:bodyPr>
          <a:lstStyle/>
          <a:p>
            <a:r>
              <a:rPr lang="nl-NL" sz="2800" dirty="0"/>
              <a:t>Meer lezen over dit onderwerp?</a:t>
            </a:r>
          </a:p>
        </p:txBody>
      </p:sp>
      <p:sp>
        <p:nvSpPr>
          <p:cNvPr id="8" name="Tekstvak 7">
            <a:extLst>
              <a:ext uri="{FF2B5EF4-FFF2-40B4-BE49-F238E27FC236}">
                <a16:creationId xmlns:a16="http://schemas.microsoft.com/office/drawing/2014/main" id="{DD64C34F-115C-BCDF-3F40-68936DA25BC3}"/>
              </a:ext>
            </a:extLst>
          </p:cNvPr>
          <p:cNvSpPr txBox="1"/>
          <p:nvPr/>
        </p:nvSpPr>
        <p:spPr>
          <a:xfrm>
            <a:off x="897506" y="6106403"/>
            <a:ext cx="10390891" cy="369332"/>
          </a:xfrm>
          <a:prstGeom prst="rect">
            <a:avLst/>
          </a:prstGeom>
          <a:solidFill>
            <a:srgbClr val="EADCD7"/>
          </a:solidFill>
        </p:spPr>
        <p:txBody>
          <a:bodyPr wrap="square" rtlCol="0">
            <a:spAutoFit/>
          </a:bodyPr>
          <a:lstStyle/>
          <a:p>
            <a:r>
              <a:rPr lang="nl-NL" b="0" i="0" dirty="0">
                <a:solidFill>
                  <a:srgbClr val="000000"/>
                </a:solidFill>
                <a:effectLst/>
              </a:rPr>
              <a:t>Honderd foto’s die genomen zijn tijdens de Tweede Wereldoorlog. Per foto wordt uitgelegd wat je ziet. </a:t>
            </a:r>
            <a:endParaRPr lang="nl-NL" dirty="0"/>
          </a:p>
        </p:txBody>
      </p:sp>
      <p:pic>
        <p:nvPicPr>
          <p:cNvPr id="3076" name="Picture 4">
            <a:extLst>
              <a:ext uri="{FF2B5EF4-FFF2-40B4-BE49-F238E27FC236}">
                <a16:creationId xmlns:a16="http://schemas.microsoft.com/office/drawing/2014/main" id="{F21CEF9D-5DEA-4D7C-4DA3-B8120B3ACC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8577" y="805728"/>
            <a:ext cx="4474845" cy="4881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661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1A5E4-AE7B-991B-2304-9B0580E088C9}"/>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87B438C8-76CD-6CB3-5796-752C0749A883}"/>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Lst>
          </a:blip>
          <a:srcRect t="9846" b="33621"/>
          <a:stretch/>
        </p:blipFill>
        <p:spPr>
          <a:xfrm>
            <a:off x="-3047" y="10"/>
            <a:ext cx="12191999" cy="6857990"/>
          </a:xfrm>
          <a:prstGeom prst="rect">
            <a:avLst/>
          </a:prstGeom>
        </p:spPr>
      </p:pic>
      <p:sp>
        <p:nvSpPr>
          <p:cNvPr id="2" name="Titel 1">
            <a:extLst>
              <a:ext uri="{FF2B5EF4-FFF2-40B4-BE49-F238E27FC236}">
                <a16:creationId xmlns:a16="http://schemas.microsoft.com/office/drawing/2014/main" id="{B01733EB-5164-8713-24E1-2E8C5CC48F0A}"/>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rPr>
              <a:t> </a:t>
            </a:r>
          </a:p>
        </p:txBody>
      </p:sp>
      <p:sp>
        <p:nvSpPr>
          <p:cNvPr id="3" name="Ondertitel 2">
            <a:extLst>
              <a:ext uri="{FF2B5EF4-FFF2-40B4-BE49-F238E27FC236}">
                <a16:creationId xmlns:a16="http://schemas.microsoft.com/office/drawing/2014/main" id="{A27145B1-579D-AD9E-D447-791FB3F243B2}"/>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 </a:t>
            </a:r>
          </a:p>
        </p:txBody>
      </p:sp>
      <p:sp>
        <p:nvSpPr>
          <p:cNvPr id="5" name="Tekstvak 4">
            <a:extLst>
              <a:ext uri="{FF2B5EF4-FFF2-40B4-BE49-F238E27FC236}">
                <a16:creationId xmlns:a16="http://schemas.microsoft.com/office/drawing/2014/main" id="{7255A492-DC55-B10F-D519-8CA38A27CED5}"/>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7" name="Tekstvak 6">
            <a:extLst>
              <a:ext uri="{FF2B5EF4-FFF2-40B4-BE49-F238E27FC236}">
                <a16:creationId xmlns:a16="http://schemas.microsoft.com/office/drawing/2014/main" id="{C9DA16BB-3745-208B-3091-9EA6C53121A9}"/>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9" name="Tekstvak 8">
            <a:extLst>
              <a:ext uri="{FF2B5EF4-FFF2-40B4-BE49-F238E27FC236}">
                <a16:creationId xmlns:a16="http://schemas.microsoft.com/office/drawing/2014/main" id="{36E48291-06A9-12C5-B9C0-578A7FECF254}"/>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6" name="Tekstvak 5">
            <a:extLst>
              <a:ext uri="{FF2B5EF4-FFF2-40B4-BE49-F238E27FC236}">
                <a16:creationId xmlns:a16="http://schemas.microsoft.com/office/drawing/2014/main" id="{5BD85694-CC60-F7DA-9F4F-0EF295E6899E}"/>
              </a:ext>
            </a:extLst>
          </p:cNvPr>
          <p:cNvSpPr txBox="1"/>
          <p:nvPr/>
        </p:nvSpPr>
        <p:spPr>
          <a:xfrm>
            <a:off x="228600" y="153835"/>
            <a:ext cx="6094428" cy="523220"/>
          </a:xfrm>
          <a:prstGeom prst="rect">
            <a:avLst/>
          </a:prstGeom>
          <a:noFill/>
        </p:spPr>
        <p:txBody>
          <a:bodyPr wrap="square">
            <a:spAutoFit/>
          </a:bodyPr>
          <a:lstStyle/>
          <a:p>
            <a:r>
              <a:rPr lang="nl-NL" sz="2800" dirty="0"/>
              <a:t>Meer lezen over dit onderwerp?</a:t>
            </a:r>
          </a:p>
        </p:txBody>
      </p:sp>
      <p:sp>
        <p:nvSpPr>
          <p:cNvPr id="8" name="Tekstvak 7">
            <a:extLst>
              <a:ext uri="{FF2B5EF4-FFF2-40B4-BE49-F238E27FC236}">
                <a16:creationId xmlns:a16="http://schemas.microsoft.com/office/drawing/2014/main" id="{BEFAC26E-DE96-1A9C-67E2-AE43D65ABF2C}"/>
              </a:ext>
            </a:extLst>
          </p:cNvPr>
          <p:cNvSpPr txBox="1"/>
          <p:nvPr/>
        </p:nvSpPr>
        <p:spPr>
          <a:xfrm>
            <a:off x="228600" y="6100494"/>
            <a:ext cx="11705734" cy="369332"/>
          </a:xfrm>
          <a:prstGeom prst="rect">
            <a:avLst/>
          </a:prstGeom>
          <a:solidFill>
            <a:srgbClr val="EADCD7"/>
          </a:solidFill>
        </p:spPr>
        <p:txBody>
          <a:bodyPr wrap="square" rtlCol="0">
            <a:spAutoFit/>
          </a:bodyPr>
          <a:lstStyle/>
          <a:p>
            <a:r>
              <a:rPr lang="nl-NL" dirty="0">
                <a:solidFill>
                  <a:srgbClr val="000000"/>
                </a:solidFill>
              </a:rPr>
              <a:t>Een informatieboek over de Tweede Wereldoorlog, opgedeeld in verschillende thema’s. Het boek heeft veel foto’s. </a:t>
            </a:r>
            <a:r>
              <a:rPr lang="nl-NL" sz="1800" b="0" i="0" dirty="0">
                <a:solidFill>
                  <a:srgbClr val="000000"/>
                </a:solidFill>
                <a:effectLst/>
              </a:rPr>
              <a:t> </a:t>
            </a:r>
            <a:endParaRPr lang="nl-NL" dirty="0"/>
          </a:p>
        </p:txBody>
      </p:sp>
      <p:pic>
        <p:nvPicPr>
          <p:cNvPr id="2052" name="Picture 4" descr="isbn-9789025771447_front_cover">
            <a:extLst>
              <a:ext uri="{FF2B5EF4-FFF2-40B4-BE49-F238E27FC236}">
                <a16:creationId xmlns:a16="http://schemas.microsoft.com/office/drawing/2014/main" id="{33F384DE-296E-587A-CC4C-4E95C0BEFE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3851" y="641813"/>
            <a:ext cx="4010024" cy="5125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386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B3517-EA08-E249-9489-55AF9AE43C5C}"/>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D7A6C89D-8CBD-A133-8009-2B9167B43DE4}"/>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Lst>
          </a:blip>
          <a:srcRect t="9846" b="33621"/>
          <a:stretch/>
        </p:blipFill>
        <p:spPr>
          <a:xfrm>
            <a:off x="-3047" y="10"/>
            <a:ext cx="12191999" cy="6857990"/>
          </a:xfrm>
          <a:prstGeom prst="rect">
            <a:avLst/>
          </a:prstGeom>
        </p:spPr>
      </p:pic>
      <p:sp>
        <p:nvSpPr>
          <p:cNvPr id="2" name="Titel 1">
            <a:extLst>
              <a:ext uri="{FF2B5EF4-FFF2-40B4-BE49-F238E27FC236}">
                <a16:creationId xmlns:a16="http://schemas.microsoft.com/office/drawing/2014/main" id="{C37EDD2C-DA83-400D-4096-32B42027E271}"/>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rPr>
              <a:t> </a:t>
            </a:r>
          </a:p>
        </p:txBody>
      </p:sp>
      <p:sp>
        <p:nvSpPr>
          <p:cNvPr id="3" name="Ondertitel 2">
            <a:extLst>
              <a:ext uri="{FF2B5EF4-FFF2-40B4-BE49-F238E27FC236}">
                <a16:creationId xmlns:a16="http://schemas.microsoft.com/office/drawing/2014/main" id="{EDD7ACB4-45BE-1F5F-44D5-DD2306482B84}"/>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dirty="0">
                <a:solidFill>
                  <a:srgbClr val="FFFFFF"/>
                </a:solidFill>
              </a:rPr>
              <a:t> </a:t>
            </a:r>
          </a:p>
        </p:txBody>
      </p:sp>
      <p:sp>
        <p:nvSpPr>
          <p:cNvPr id="5" name="Tekstvak 4">
            <a:extLst>
              <a:ext uri="{FF2B5EF4-FFF2-40B4-BE49-F238E27FC236}">
                <a16:creationId xmlns:a16="http://schemas.microsoft.com/office/drawing/2014/main" id="{C8B771A1-9399-681E-3C07-EADBCD20D44F}"/>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7" name="Tekstvak 6">
            <a:extLst>
              <a:ext uri="{FF2B5EF4-FFF2-40B4-BE49-F238E27FC236}">
                <a16:creationId xmlns:a16="http://schemas.microsoft.com/office/drawing/2014/main" id="{6822669D-7CD3-0005-37AC-7589213497E5}"/>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9" name="Tekstvak 8">
            <a:extLst>
              <a:ext uri="{FF2B5EF4-FFF2-40B4-BE49-F238E27FC236}">
                <a16:creationId xmlns:a16="http://schemas.microsoft.com/office/drawing/2014/main" id="{47E3237D-B01F-AD55-572A-3DE791CC2BCC}"/>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6" name="Tekstvak 5">
            <a:extLst>
              <a:ext uri="{FF2B5EF4-FFF2-40B4-BE49-F238E27FC236}">
                <a16:creationId xmlns:a16="http://schemas.microsoft.com/office/drawing/2014/main" id="{EA64F7CE-8148-883B-44B9-A99B7E4C5FD6}"/>
              </a:ext>
            </a:extLst>
          </p:cNvPr>
          <p:cNvSpPr txBox="1"/>
          <p:nvPr/>
        </p:nvSpPr>
        <p:spPr>
          <a:xfrm>
            <a:off x="228600" y="153835"/>
            <a:ext cx="6094428" cy="523220"/>
          </a:xfrm>
          <a:prstGeom prst="rect">
            <a:avLst/>
          </a:prstGeom>
          <a:noFill/>
        </p:spPr>
        <p:txBody>
          <a:bodyPr wrap="square">
            <a:spAutoFit/>
          </a:bodyPr>
          <a:lstStyle/>
          <a:p>
            <a:r>
              <a:rPr lang="nl-NL" sz="2800" dirty="0"/>
              <a:t>Meer lezen over dit onderwerp?</a:t>
            </a:r>
          </a:p>
        </p:txBody>
      </p:sp>
      <p:sp>
        <p:nvSpPr>
          <p:cNvPr id="8" name="Tekstvak 7">
            <a:extLst>
              <a:ext uri="{FF2B5EF4-FFF2-40B4-BE49-F238E27FC236}">
                <a16:creationId xmlns:a16="http://schemas.microsoft.com/office/drawing/2014/main" id="{D4A2E51E-DFE8-D187-9BE0-0ECB03898FF7}"/>
              </a:ext>
            </a:extLst>
          </p:cNvPr>
          <p:cNvSpPr txBox="1"/>
          <p:nvPr/>
        </p:nvSpPr>
        <p:spPr>
          <a:xfrm>
            <a:off x="212339" y="5921709"/>
            <a:ext cx="11828282" cy="369332"/>
          </a:xfrm>
          <a:prstGeom prst="rect">
            <a:avLst/>
          </a:prstGeom>
          <a:solidFill>
            <a:srgbClr val="EADCD7"/>
          </a:solidFill>
        </p:spPr>
        <p:txBody>
          <a:bodyPr wrap="square" rtlCol="0">
            <a:spAutoFit/>
          </a:bodyPr>
          <a:lstStyle/>
          <a:p>
            <a:r>
              <a:rPr lang="nl-NL" b="0" i="0" dirty="0">
                <a:solidFill>
                  <a:srgbClr val="000000"/>
                </a:solidFill>
                <a:effectLst/>
              </a:rPr>
              <a:t>De Tweede Wereldoorlog wordt in dit boek uitgelegd in 50 onderwerpen. Met veel foto’s, schema’s, lijstjes en weetjes. </a:t>
            </a:r>
            <a:endParaRPr lang="nl-NL" dirty="0"/>
          </a:p>
        </p:txBody>
      </p:sp>
      <p:pic>
        <p:nvPicPr>
          <p:cNvPr id="4102" name="Picture 6" descr="De Tweede Wereldoorlog - 50 dingen die je moet weten, Simon Adams | Boek |  9789026622205 | Bruna">
            <a:extLst>
              <a:ext uri="{FF2B5EF4-FFF2-40B4-BE49-F238E27FC236}">
                <a16:creationId xmlns:a16="http://schemas.microsoft.com/office/drawing/2014/main" id="{324E910E-4B19-15FC-7DB2-2D4A559999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8542" y="773160"/>
            <a:ext cx="3685659" cy="4865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50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04AD3-91C9-EC60-9DB9-5A45138E822C}"/>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604EBE5D-27EA-B991-654A-AFB3F0BA5234}"/>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Lst>
          </a:blip>
          <a:srcRect t="9846" b="33621"/>
          <a:stretch/>
        </p:blipFill>
        <p:spPr>
          <a:xfrm>
            <a:off x="-3047" y="10"/>
            <a:ext cx="12191999" cy="6857990"/>
          </a:xfrm>
          <a:prstGeom prst="rect">
            <a:avLst/>
          </a:prstGeom>
        </p:spPr>
      </p:pic>
      <p:sp>
        <p:nvSpPr>
          <p:cNvPr id="2" name="Titel 1">
            <a:extLst>
              <a:ext uri="{FF2B5EF4-FFF2-40B4-BE49-F238E27FC236}">
                <a16:creationId xmlns:a16="http://schemas.microsoft.com/office/drawing/2014/main" id="{A7348374-2273-705F-A2AD-513A7FAA457E}"/>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rPr>
              <a:t> </a:t>
            </a:r>
          </a:p>
        </p:txBody>
      </p:sp>
      <p:sp>
        <p:nvSpPr>
          <p:cNvPr id="3" name="Ondertitel 2">
            <a:extLst>
              <a:ext uri="{FF2B5EF4-FFF2-40B4-BE49-F238E27FC236}">
                <a16:creationId xmlns:a16="http://schemas.microsoft.com/office/drawing/2014/main" id="{950E3E22-4A00-C605-94E5-02922C74C73D}"/>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 </a:t>
            </a:r>
          </a:p>
        </p:txBody>
      </p:sp>
      <p:sp>
        <p:nvSpPr>
          <p:cNvPr id="5" name="Tekstvak 4">
            <a:extLst>
              <a:ext uri="{FF2B5EF4-FFF2-40B4-BE49-F238E27FC236}">
                <a16:creationId xmlns:a16="http://schemas.microsoft.com/office/drawing/2014/main" id="{B7BE6E73-761F-86C5-00C0-F5023668CF0D}"/>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7" name="Tekstvak 6">
            <a:extLst>
              <a:ext uri="{FF2B5EF4-FFF2-40B4-BE49-F238E27FC236}">
                <a16:creationId xmlns:a16="http://schemas.microsoft.com/office/drawing/2014/main" id="{83DB06C4-9923-2840-50AC-AE6C94F65059}"/>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9" name="Tekstvak 8">
            <a:extLst>
              <a:ext uri="{FF2B5EF4-FFF2-40B4-BE49-F238E27FC236}">
                <a16:creationId xmlns:a16="http://schemas.microsoft.com/office/drawing/2014/main" id="{0438957B-1F67-547B-4188-098E78637BCF}"/>
              </a:ext>
            </a:extLst>
          </p:cNvPr>
          <p:cNvSpPr txBox="1"/>
          <p:nvPr/>
        </p:nvSpPr>
        <p:spPr>
          <a:xfrm>
            <a:off x="3047260" y="3246553"/>
            <a:ext cx="6094520" cy="369332"/>
          </a:xfrm>
          <a:prstGeom prst="rect">
            <a:avLst/>
          </a:prstGeom>
          <a:noFill/>
        </p:spPr>
        <p:txBody>
          <a:bodyPr wrap="square">
            <a:spAutoFit/>
          </a:bodyPr>
          <a:lstStyle/>
          <a:p>
            <a:endParaRPr lang="nl-NL" dirty="0"/>
          </a:p>
        </p:txBody>
      </p:sp>
      <p:pic>
        <p:nvPicPr>
          <p:cNvPr id="4" name="Picture 2" descr="De Overbrugging | Brug tussen christelijk basisonderwijs en ...">
            <a:extLst>
              <a:ext uri="{FF2B5EF4-FFF2-40B4-BE49-F238E27FC236}">
                <a16:creationId xmlns:a16="http://schemas.microsoft.com/office/drawing/2014/main" id="{2B91BEEA-8C39-6217-B03C-132B7652DE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260" y="990008"/>
            <a:ext cx="5921642" cy="473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604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12770-542C-CD42-5053-8A7B89FBE677}"/>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CC75805D-3B09-D8F5-A5ED-0647D1F2C6DD}"/>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Lst>
          </a:blip>
          <a:srcRect t="9846" b="33621"/>
          <a:stretch/>
        </p:blipFill>
        <p:spPr>
          <a:xfrm>
            <a:off x="-3047" y="10"/>
            <a:ext cx="12191999" cy="6857990"/>
          </a:xfrm>
          <a:prstGeom prst="rect">
            <a:avLst/>
          </a:prstGeom>
        </p:spPr>
      </p:pic>
      <p:sp>
        <p:nvSpPr>
          <p:cNvPr id="2" name="Titel 1">
            <a:extLst>
              <a:ext uri="{FF2B5EF4-FFF2-40B4-BE49-F238E27FC236}">
                <a16:creationId xmlns:a16="http://schemas.microsoft.com/office/drawing/2014/main" id="{1A52F572-F044-0C8D-3374-CD433B7D7FD1}"/>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dirty="0">
                <a:solidFill>
                  <a:srgbClr val="FFFFFF"/>
                </a:solidFill>
              </a:rPr>
              <a:t> </a:t>
            </a:r>
          </a:p>
        </p:txBody>
      </p:sp>
      <p:sp>
        <p:nvSpPr>
          <p:cNvPr id="3" name="Ondertitel 2">
            <a:extLst>
              <a:ext uri="{FF2B5EF4-FFF2-40B4-BE49-F238E27FC236}">
                <a16:creationId xmlns:a16="http://schemas.microsoft.com/office/drawing/2014/main" id="{5C4C84A1-528C-6D2C-7725-5FE0F21863B0}"/>
              </a:ext>
            </a:extLst>
          </p:cNvPr>
          <p:cNvSpPr>
            <a:spLocks noGrp="1"/>
          </p:cNvSpPr>
          <p:nvPr>
            <p:ph type="subTitle" idx="1"/>
          </p:nvPr>
        </p:nvSpPr>
        <p:spPr>
          <a:xfrm>
            <a:off x="1985443" y="6143315"/>
            <a:ext cx="8282074" cy="471382"/>
          </a:xfrm>
          <a:effectLst>
            <a:outerShdw blurRad="50800" dist="38100" dir="2700000" algn="tl" rotWithShape="0">
              <a:prstClr val="black">
                <a:alpha val="40000"/>
              </a:prstClr>
            </a:outerShdw>
          </a:effectLst>
        </p:spPr>
        <p:txBody>
          <a:bodyPr>
            <a:normAutofit/>
          </a:bodyPr>
          <a:lstStyle/>
          <a:p>
            <a:r>
              <a:rPr lang="nl-NL" dirty="0">
                <a:solidFill>
                  <a:srgbClr val="FFFFFF"/>
                </a:solidFill>
                <a:hlinkClick r:id="rId5"/>
              </a:rPr>
              <a:t>https://www.4en5mei.nl/2minutenverhalen/38638#38638</a:t>
            </a:r>
            <a:r>
              <a:rPr lang="nl-NL" dirty="0">
                <a:solidFill>
                  <a:srgbClr val="FFFFFF"/>
                </a:solidFill>
              </a:rPr>
              <a:t>  </a:t>
            </a:r>
          </a:p>
        </p:txBody>
      </p:sp>
      <p:sp>
        <p:nvSpPr>
          <p:cNvPr id="5" name="Tekstvak 4">
            <a:extLst>
              <a:ext uri="{FF2B5EF4-FFF2-40B4-BE49-F238E27FC236}">
                <a16:creationId xmlns:a16="http://schemas.microsoft.com/office/drawing/2014/main" id="{39EE5FA3-4CF6-3E3C-C93F-4C3AC9A8FA1B}"/>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7" name="Tekstvak 6">
            <a:extLst>
              <a:ext uri="{FF2B5EF4-FFF2-40B4-BE49-F238E27FC236}">
                <a16:creationId xmlns:a16="http://schemas.microsoft.com/office/drawing/2014/main" id="{696F3BC5-62AF-6412-E2D8-F30CA47174ED}"/>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9" name="Tekstvak 8">
            <a:extLst>
              <a:ext uri="{FF2B5EF4-FFF2-40B4-BE49-F238E27FC236}">
                <a16:creationId xmlns:a16="http://schemas.microsoft.com/office/drawing/2014/main" id="{DAF49F86-9D04-D46C-2449-176190A7F1E6}"/>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10" name="Tekstvak 9">
            <a:extLst>
              <a:ext uri="{FF2B5EF4-FFF2-40B4-BE49-F238E27FC236}">
                <a16:creationId xmlns:a16="http://schemas.microsoft.com/office/drawing/2014/main" id="{A55B0814-E259-E46C-F7E9-B5762EB0B587}"/>
              </a:ext>
            </a:extLst>
          </p:cNvPr>
          <p:cNvSpPr txBox="1"/>
          <p:nvPr/>
        </p:nvSpPr>
        <p:spPr>
          <a:xfrm>
            <a:off x="2962275" y="839073"/>
            <a:ext cx="6096000" cy="461665"/>
          </a:xfrm>
          <a:prstGeom prst="rect">
            <a:avLst/>
          </a:prstGeom>
          <a:solidFill>
            <a:srgbClr val="EADCD7"/>
          </a:solidFill>
        </p:spPr>
        <p:txBody>
          <a:bodyPr wrap="square">
            <a:spAutoFit/>
          </a:bodyPr>
          <a:lstStyle/>
          <a:p>
            <a:pPr algn="ctr" fontAlgn="base"/>
            <a:r>
              <a:rPr lang="nl-NL" sz="2400" b="0" i="0" dirty="0">
                <a:solidFill>
                  <a:srgbClr val="000000"/>
                </a:solidFill>
                <a:effectLst/>
              </a:rPr>
              <a:t>Luister naar het 2-minutenverhaal van Johan</a:t>
            </a:r>
          </a:p>
        </p:txBody>
      </p:sp>
      <p:pic>
        <p:nvPicPr>
          <p:cNvPr id="13" name="Afbeelding 12">
            <a:extLst>
              <a:ext uri="{FF2B5EF4-FFF2-40B4-BE49-F238E27FC236}">
                <a16:creationId xmlns:a16="http://schemas.microsoft.com/office/drawing/2014/main" id="{1E533378-DB21-9263-B88C-27476492A74A}"/>
              </a:ext>
            </a:extLst>
          </p:cNvPr>
          <p:cNvPicPr>
            <a:picLocks noChangeAspect="1"/>
          </p:cNvPicPr>
          <p:nvPr/>
        </p:nvPicPr>
        <p:blipFill>
          <a:blip r:embed="rId6"/>
          <a:stretch>
            <a:fillRect/>
          </a:stretch>
        </p:blipFill>
        <p:spPr>
          <a:xfrm>
            <a:off x="4759858" y="1384448"/>
            <a:ext cx="2666187" cy="4515565"/>
          </a:xfrm>
          <a:prstGeom prst="rect">
            <a:avLst/>
          </a:prstGeom>
        </p:spPr>
      </p:pic>
    </p:spTree>
    <p:extLst>
      <p:ext uri="{BB962C8B-B14F-4D97-AF65-F5344CB8AC3E}">
        <p14:creationId xmlns:p14="http://schemas.microsoft.com/office/powerpoint/2010/main" val="2605069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10F08-489B-8C1C-EEA6-883B9909B2DF}"/>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F5AC2D85-7546-299D-84DF-542A44DE056B}"/>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Lst>
          </a:blip>
          <a:srcRect t="9846" b="33621"/>
          <a:stretch/>
        </p:blipFill>
        <p:spPr>
          <a:xfrm>
            <a:off x="-3047" y="10"/>
            <a:ext cx="12191999" cy="6857990"/>
          </a:xfrm>
          <a:prstGeom prst="rect">
            <a:avLst/>
          </a:prstGeom>
        </p:spPr>
      </p:pic>
      <p:sp>
        <p:nvSpPr>
          <p:cNvPr id="2" name="Titel 1">
            <a:extLst>
              <a:ext uri="{FF2B5EF4-FFF2-40B4-BE49-F238E27FC236}">
                <a16:creationId xmlns:a16="http://schemas.microsoft.com/office/drawing/2014/main" id="{EC489427-CD51-DDA5-497A-C340E91EA93E}"/>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dirty="0">
                <a:solidFill>
                  <a:srgbClr val="FFFFFF"/>
                </a:solidFill>
              </a:rPr>
              <a:t> </a:t>
            </a:r>
          </a:p>
        </p:txBody>
      </p:sp>
      <p:sp>
        <p:nvSpPr>
          <p:cNvPr id="3" name="Ondertitel 2">
            <a:extLst>
              <a:ext uri="{FF2B5EF4-FFF2-40B4-BE49-F238E27FC236}">
                <a16:creationId xmlns:a16="http://schemas.microsoft.com/office/drawing/2014/main" id="{4DD62A6B-4BDC-5E44-0422-A544583AA46B}"/>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dirty="0">
                <a:solidFill>
                  <a:srgbClr val="FFFFFF"/>
                </a:solidFill>
              </a:rPr>
              <a:t> </a:t>
            </a:r>
          </a:p>
        </p:txBody>
      </p:sp>
      <p:sp>
        <p:nvSpPr>
          <p:cNvPr id="5" name="Tekstvak 4">
            <a:extLst>
              <a:ext uri="{FF2B5EF4-FFF2-40B4-BE49-F238E27FC236}">
                <a16:creationId xmlns:a16="http://schemas.microsoft.com/office/drawing/2014/main" id="{85B611F2-2FFB-275E-35AB-3519CEACCA46}"/>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7" name="Tekstvak 6">
            <a:extLst>
              <a:ext uri="{FF2B5EF4-FFF2-40B4-BE49-F238E27FC236}">
                <a16:creationId xmlns:a16="http://schemas.microsoft.com/office/drawing/2014/main" id="{A08473C2-94CA-6589-970D-7E63AF448F1D}"/>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6" name="Tekstvak 5">
            <a:extLst>
              <a:ext uri="{FF2B5EF4-FFF2-40B4-BE49-F238E27FC236}">
                <a16:creationId xmlns:a16="http://schemas.microsoft.com/office/drawing/2014/main" id="{9F1CB151-D416-65B2-EF45-773F8FF07ADD}"/>
              </a:ext>
            </a:extLst>
          </p:cNvPr>
          <p:cNvSpPr txBox="1"/>
          <p:nvPr/>
        </p:nvSpPr>
        <p:spPr>
          <a:xfrm>
            <a:off x="180975" y="167036"/>
            <a:ext cx="6096000" cy="523220"/>
          </a:xfrm>
          <a:prstGeom prst="rect">
            <a:avLst/>
          </a:prstGeom>
          <a:noFill/>
        </p:spPr>
        <p:txBody>
          <a:bodyPr wrap="square">
            <a:spAutoFit/>
          </a:bodyPr>
          <a:lstStyle/>
          <a:p>
            <a:r>
              <a:rPr lang="nl-NL" sz="2800" dirty="0"/>
              <a:t>Extra lessuggestie:</a:t>
            </a:r>
          </a:p>
        </p:txBody>
      </p:sp>
      <p:pic>
        <p:nvPicPr>
          <p:cNvPr id="9" name="Afbeelding 8">
            <a:extLst>
              <a:ext uri="{FF2B5EF4-FFF2-40B4-BE49-F238E27FC236}">
                <a16:creationId xmlns:a16="http://schemas.microsoft.com/office/drawing/2014/main" id="{E216BB18-D071-C88A-713F-3CF6ABEC0DD2}"/>
              </a:ext>
            </a:extLst>
          </p:cNvPr>
          <p:cNvPicPr>
            <a:picLocks noChangeAspect="1"/>
          </p:cNvPicPr>
          <p:nvPr/>
        </p:nvPicPr>
        <p:blipFill>
          <a:blip r:embed="rId5"/>
          <a:stretch>
            <a:fillRect/>
          </a:stretch>
        </p:blipFill>
        <p:spPr>
          <a:xfrm>
            <a:off x="887444" y="1269860"/>
            <a:ext cx="3705225" cy="390525"/>
          </a:xfrm>
          <a:prstGeom prst="rect">
            <a:avLst/>
          </a:prstGeom>
        </p:spPr>
      </p:pic>
      <p:pic>
        <p:nvPicPr>
          <p:cNvPr id="13" name="Afbeelding 12">
            <a:extLst>
              <a:ext uri="{FF2B5EF4-FFF2-40B4-BE49-F238E27FC236}">
                <a16:creationId xmlns:a16="http://schemas.microsoft.com/office/drawing/2014/main" id="{610D893C-183C-A272-D5D9-7896C9311E57}"/>
              </a:ext>
            </a:extLst>
          </p:cNvPr>
          <p:cNvPicPr>
            <a:picLocks noChangeAspect="1"/>
          </p:cNvPicPr>
          <p:nvPr/>
        </p:nvPicPr>
        <p:blipFill rotWithShape="1">
          <a:blip r:embed="rId6"/>
          <a:srcRect b="6781"/>
          <a:stretch/>
        </p:blipFill>
        <p:spPr>
          <a:xfrm>
            <a:off x="6770055" y="1127639"/>
            <a:ext cx="4743450" cy="1065492"/>
          </a:xfrm>
          <a:prstGeom prst="rect">
            <a:avLst/>
          </a:prstGeom>
        </p:spPr>
      </p:pic>
      <p:graphicFrame>
        <p:nvGraphicFramePr>
          <p:cNvPr id="14" name="Object 13">
            <a:extLst>
              <a:ext uri="{FF2B5EF4-FFF2-40B4-BE49-F238E27FC236}">
                <a16:creationId xmlns:a16="http://schemas.microsoft.com/office/drawing/2014/main" id="{446D9BDF-9033-8A15-D6EB-4BD6D75C46CE}"/>
              </a:ext>
            </a:extLst>
          </p:cNvPr>
          <p:cNvGraphicFramePr>
            <a:graphicFrameLocks noChangeAspect="1"/>
          </p:cNvGraphicFramePr>
          <p:nvPr>
            <p:extLst>
              <p:ext uri="{D42A27DB-BD31-4B8C-83A1-F6EECF244321}">
                <p14:modId xmlns:p14="http://schemas.microsoft.com/office/powerpoint/2010/main" val="164138815"/>
              </p:ext>
            </p:extLst>
          </p:nvPr>
        </p:nvGraphicFramePr>
        <p:xfrm>
          <a:off x="962026" y="4641097"/>
          <a:ext cx="3276600" cy="1400175"/>
        </p:xfrm>
        <a:graphic>
          <a:graphicData uri="http://schemas.openxmlformats.org/presentationml/2006/ole">
            <mc:AlternateContent xmlns:mc="http://schemas.openxmlformats.org/markup-compatibility/2006">
              <mc:Choice xmlns:v="urn:schemas-microsoft-com:vml" Requires="v">
                <p:oleObj name="Bitmapafbeelding" r:id="rId7" imgW="3276954" imgH="1400729" progId="Paint.Picture">
                  <p:embed/>
                </p:oleObj>
              </mc:Choice>
              <mc:Fallback>
                <p:oleObj name="Bitmapafbeelding" r:id="rId7" imgW="3276954" imgH="1400729" progId="Paint.Picture">
                  <p:embed/>
                  <p:pic>
                    <p:nvPicPr>
                      <p:cNvPr id="14" name="Object 13">
                        <a:extLst>
                          <a:ext uri="{FF2B5EF4-FFF2-40B4-BE49-F238E27FC236}">
                            <a16:creationId xmlns:a16="http://schemas.microsoft.com/office/drawing/2014/main" id="{446D9BDF-9033-8A15-D6EB-4BD6D75C46CE}"/>
                          </a:ext>
                        </a:extLst>
                      </p:cNvPr>
                      <p:cNvPicPr/>
                      <p:nvPr/>
                    </p:nvPicPr>
                    <p:blipFill>
                      <a:blip r:embed="rId8"/>
                      <a:stretch>
                        <a:fillRect/>
                      </a:stretch>
                    </p:blipFill>
                    <p:spPr>
                      <a:xfrm>
                        <a:off x="962026" y="4641097"/>
                        <a:ext cx="3276600" cy="1400175"/>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6B27B9A9-A8F6-2875-9923-AD9D151FCBBA}"/>
              </a:ext>
            </a:extLst>
          </p:cNvPr>
          <p:cNvGraphicFramePr>
            <a:graphicFrameLocks noChangeAspect="1"/>
          </p:cNvGraphicFramePr>
          <p:nvPr>
            <p:extLst>
              <p:ext uri="{D42A27DB-BD31-4B8C-83A1-F6EECF244321}">
                <p14:modId xmlns:p14="http://schemas.microsoft.com/office/powerpoint/2010/main" val="996738587"/>
              </p:ext>
            </p:extLst>
          </p:nvPr>
        </p:nvGraphicFramePr>
        <p:xfrm>
          <a:off x="8394671" y="4953750"/>
          <a:ext cx="2493963" cy="646113"/>
        </p:xfrm>
        <a:graphic>
          <a:graphicData uri="http://schemas.openxmlformats.org/presentationml/2006/ole">
            <mc:AlternateContent xmlns:mc="http://schemas.openxmlformats.org/markup-compatibility/2006">
              <mc:Choice xmlns:v="urn:schemas-microsoft-com:vml" Requires="v">
                <p:oleObj name="Bitmapafbeelding" r:id="rId9" imgW="2493548" imgH="646490" progId="Paint.Picture">
                  <p:embed/>
                </p:oleObj>
              </mc:Choice>
              <mc:Fallback>
                <p:oleObj name="Bitmapafbeelding" r:id="rId9" imgW="2493548" imgH="646490" progId="Paint.Picture">
                  <p:embed/>
                  <p:pic>
                    <p:nvPicPr>
                      <p:cNvPr id="15" name="Object 14">
                        <a:extLst>
                          <a:ext uri="{FF2B5EF4-FFF2-40B4-BE49-F238E27FC236}">
                            <a16:creationId xmlns:a16="http://schemas.microsoft.com/office/drawing/2014/main" id="{6B27B9A9-A8F6-2875-9923-AD9D151FCBBA}"/>
                          </a:ext>
                        </a:extLst>
                      </p:cNvPr>
                      <p:cNvPicPr/>
                      <p:nvPr/>
                    </p:nvPicPr>
                    <p:blipFill>
                      <a:blip r:embed="rId10"/>
                      <a:stretch>
                        <a:fillRect/>
                      </a:stretch>
                    </p:blipFill>
                    <p:spPr>
                      <a:xfrm>
                        <a:off x="8394671" y="4953750"/>
                        <a:ext cx="2493963" cy="646113"/>
                      </a:xfrm>
                      <a:prstGeom prst="rect">
                        <a:avLst/>
                      </a:prstGeom>
                    </p:spPr>
                  </p:pic>
                </p:oleObj>
              </mc:Fallback>
            </mc:AlternateContent>
          </a:graphicData>
        </a:graphic>
      </p:graphicFrame>
      <p:sp>
        <p:nvSpPr>
          <p:cNvPr id="16" name="Tekstvak 15">
            <a:extLst>
              <a:ext uri="{FF2B5EF4-FFF2-40B4-BE49-F238E27FC236}">
                <a16:creationId xmlns:a16="http://schemas.microsoft.com/office/drawing/2014/main" id="{EAF2A37F-FEA2-CBE4-CBD4-44904D07E9DE}"/>
              </a:ext>
            </a:extLst>
          </p:cNvPr>
          <p:cNvSpPr txBox="1"/>
          <p:nvPr/>
        </p:nvSpPr>
        <p:spPr>
          <a:xfrm>
            <a:off x="2249490" y="2783276"/>
            <a:ext cx="6970732" cy="1200329"/>
          </a:xfrm>
          <a:prstGeom prst="rect">
            <a:avLst/>
          </a:prstGeom>
          <a:solidFill>
            <a:srgbClr val="EADCD7"/>
          </a:solidFill>
        </p:spPr>
        <p:txBody>
          <a:bodyPr wrap="square" rtlCol="0">
            <a:spAutoFit/>
          </a:bodyPr>
          <a:lstStyle/>
          <a:p>
            <a:r>
              <a:rPr lang="nl-NL" sz="7200" dirty="0"/>
              <a:t>Beelden van God</a:t>
            </a:r>
          </a:p>
        </p:txBody>
      </p:sp>
    </p:spTree>
    <p:extLst>
      <p:ext uri="{BB962C8B-B14F-4D97-AF65-F5344CB8AC3E}">
        <p14:creationId xmlns:p14="http://schemas.microsoft.com/office/powerpoint/2010/main" val="2389791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5EDDC-69E1-D775-5473-F348C1033688}"/>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15ED6E2F-F152-EEC1-A878-8FCEF5A246F7}"/>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Lst>
          </a:blip>
          <a:srcRect t="9846" b="33621"/>
          <a:stretch/>
        </p:blipFill>
        <p:spPr>
          <a:xfrm>
            <a:off x="-3047" y="10"/>
            <a:ext cx="12191999" cy="6857990"/>
          </a:xfrm>
          <a:prstGeom prst="rect">
            <a:avLst/>
          </a:prstGeom>
        </p:spPr>
      </p:pic>
      <p:sp>
        <p:nvSpPr>
          <p:cNvPr id="2" name="Titel 1">
            <a:extLst>
              <a:ext uri="{FF2B5EF4-FFF2-40B4-BE49-F238E27FC236}">
                <a16:creationId xmlns:a16="http://schemas.microsoft.com/office/drawing/2014/main" id="{C9797022-F08A-A40E-0C71-1D91EA476267}"/>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rPr>
              <a:t> </a:t>
            </a:r>
          </a:p>
        </p:txBody>
      </p:sp>
      <p:sp>
        <p:nvSpPr>
          <p:cNvPr id="3" name="Ondertitel 2">
            <a:extLst>
              <a:ext uri="{FF2B5EF4-FFF2-40B4-BE49-F238E27FC236}">
                <a16:creationId xmlns:a16="http://schemas.microsoft.com/office/drawing/2014/main" id="{DC417047-D058-63FD-61B1-2365C66B4EF4}"/>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 </a:t>
            </a:r>
          </a:p>
        </p:txBody>
      </p:sp>
      <p:sp>
        <p:nvSpPr>
          <p:cNvPr id="5" name="Tekstvak 4">
            <a:extLst>
              <a:ext uri="{FF2B5EF4-FFF2-40B4-BE49-F238E27FC236}">
                <a16:creationId xmlns:a16="http://schemas.microsoft.com/office/drawing/2014/main" id="{70D25752-DD3E-6B2D-AD89-0340DDCFA160}"/>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7" name="Tekstvak 6">
            <a:extLst>
              <a:ext uri="{FF2B5EF4-FFF2-40B4-BE49-F238E27FC236}">
                <a16:creationId xmlns:a16="http://schemas.microsoft.com/office/drawing/2014/main" id="{455A930C-D310-D174-8368-E3026432CBB9}"/>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9" name="Tekstvak 8">
            <a:extLst>
              <a:ext uri="{FF2B5EF4-FFF2-40B4-BE49-F238E27FC236}">
                <a16:creationId xmlns:a16="http://schemas.microsoft.com/office/drawing/2014/main" id="{5D336638-5BB2-1D19-8630-B3F1BBFC616B}"/>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4" name="Tekstvak 3">
            <a:extLst>
              <a:ext uri="{FF2B5EF4-FFF2-40B4-BE49-F238E27FC236}">
                <a16:creationId xmlns:a16="http://schemas.microsoft.com/office/drawing/2014/main" id="{30287DA1-53C8-2C93-EA4C-1C4AD15796B9}"/>
              </a:ext>
            </a:extLst>
          </p:cNvPr>
          <p:cNvSpPr txBox="1"/>
          <p:nvPr/>
        </p:nvSpPr>
        <p:spPr>
          <a:xfrm>
            <a:off x="2135505" y="2831054"/>
            <a:ext cx="7770495" cy="830997"/>
          </a:xfrm>
          <a:prstGeom prst="rect">
            <a:avLst/>
          </a:prstGeom>
          <a:solidFill>
            <a:srgbClr val="EADCD7"/>
          </a:solidFill>
        </p:spPr>
        <p:txBody>
          <a:bodyPr wrap="square" rtlCol="0">
            <a:spAutoFit/>
          </a:bodyPr>
          <a:lstStyle/>
          <a:p>
            <a:pPr algn="ctr" fontAlgn="base"/>
            <a:r>
              <a:rPr lang="nl-NL" sz="2400" b="0" i="0" dirty="0">
                <a:solidFill>
                  <a:srgbClr val="000000"/>
                </a:solidFill>
                <a:effectLst/>
              </a:rPr>
              <a:t>Maak een beeld bij de woorden </a:t>
            </a:r>
          </a:p>
          <a:p>
            <a:pPr algn="ctr" fontAlgn="base"/>
            <a:r>
              <a:rPr lang="nl-NL" sz="2400" dirty="0">
                <a:solidFill>
                  <a:srgbClr val="000000"/>
                </a:solidFill>
              </a:rPr>
              <a:t>Maak bijvoorbeeld een illustratie of collage</a:t>
            </a:r>
            <a:r>
              <a:rPr lang="nl-NL" sz="2400" b="0" i="0" dirty="0">
                <a:solidFill>
                  <a:srgbClr val="000000"/>
                </a:solidFill>
                <a:effectLst/>
              </a:rPr>
              <a:t> </a:t>
            </a:r>
          </a:p>
        </p:txBody>
      </p:sp>
      <p:sp>
        <p:nvSpPr>
          <p:cNvPr id="8" name="Tekstvak 7">
            <a:extLst>
              <a:ext uri="{FF2B5EF4-FFF2-40B4-BE49-F238E27FC236}">
                <a16:creationId xmlns:a16="http://schemas.microsoft.com/office/drawing/2014/main" id="{76F97D1F-60AE-81F0-2AA8-6123D7933433}"/>
              </a:ext>
            </a:extLst>
          </p:cNvPr>
          <p:cNvSpPr txBox="1"/>
          <p:nvPr/>
        </p:nvSpPr>
        <p:spPr>
          <a:xfrm>
            <a:off x="180975" y="167036"/>
            <a:ext cx="6096000" cy="523220"/>
          </a:xfrm>
          <a:prstGeom prst="rect">
            <a:avLst/>
          </a:prstGeom>
          <a:noFill/>
        </p:spPr>
        <p:txBody>
          <a:bodyPr wrap="square">
            <a:spAutoFit/>
          </a:bodyPr>
          <a:lstStyle/>
          <a:p>
            <a:r>
              <a:rPr lang="nl-NL" sz="2800" dirty="0"/>
              <a:t>Extra lessuggestie:</a:t>
            </a:r>
          </a:p>
        </p:txBody>
      </p:sp>
    </p:spTree>
    <p:extLst>
      <p:ext uri="{BB962C8B-B14F-4D97-AF65-F5344CB8AC3E}">
        <p14:creationId xmlns:p14="http://schemas.microsoft.com/office/powerpoint/2010/main" val="1547594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Afbeelding 10" descr="Afbeelding met verven, kunst, tekening, schets&#10;&#10;Automatisch gegenereerde beschrijving">
            <a:extLst>
              <a:ext uri="{FF2B5EF4-FFF2-40B4-BE49-F238E27FC236}">
                <a16:creationId xmlns:a16="http://schemas.microsoft.com/office/drawing/2014/main" id="{68F5B91F-5734-A920-E444-96EDD1D98C37}"/>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Lst>
          </a:blip>
          <a:srcRect t="9846" b="33621"/>
          <a:stretch/>
        </p:blipFill>
        <p:spPr>
          <a:xfrm>
            <a:off x="-3047" y="10"/>
            <a:ext cx="12191999" cy="6857990"/>
          </a:xfrm>
          <a:prstGeom prst="rect">
            <a:avLst/>
          </a:prstGeom>
        </p:spPr>
      </p:pic>
      <p:sp>
        <p:nvSpPr>
          <p:cNvPr id="18" name="Rectangle 1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B07EC9B-1E43-8BCC-140C-355681EC0ACB}"/>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dirty="0">
                <a:solidFill>
                  <a:srgbClr val="FFFFFF"/>
                </a:solidFill>
              </a:rPr>
              <a:t> </a:t>
            </a:r>
          </a:p>
        </p:txBody>
      </p:sp>
      <p:sp>
        <p:nvSpPr>
          <p:cNvPr id="3" name="Ondertitel 2">
            <a:extLst>
              <a:ext uri="{FF2B5EF4-FFF2-40B4-BE49-F238E27FC236}">
                <a16:creationId xmlns:a16="http://schemas.microsoft.com/office/drawing/2014/main" id="{680EAF6E-310F-6492-9FAD-061BD9C76D35}"/>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 </a:t>
            </a:r>
          </a:p>
        </p:txBody>
      </p:sp>
      <p:sp>
        <p:nvSpPr>
          <p:cNvPr id="5" name="Tekstvak 4">
            <a:extLst>
              <a:ext uri="{FF2B5EF4-FFF2-40B4-BE49-F238E27FC236}">
                <a16:creationId xmlns:a16="http://schemas.microsoft.com/office/drawing/2014/main" id="{5C89E702-D3CA-2D3D-34F1-DD69902BEDEF}"/>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7" name="Tekstvak 6">
            <a:extLst>
              <a:ext uri="{FF2B5EF4-FFF2-40B4-BE49-F238E27FC236}">
                <a16:creationId xmlns:a16="http://schemas.microsoft.com/office/drawing/2014/main" id="{F62A2FF7-5389-A985-5B5C-72750E704C87}"/>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9" name="Tekstvak 8">
            <a:extLst>
              <a:ext uri="{FF2B5EF4-FFF2-40B4-BE49-F238E27FC236}">
                <a16:creationId xmlns:a16="http://schemas.microsoft.com/office/drawing/2014/main" id="{2452EB6B-A560-7B9C-C0CD-2B0526986B54}"/>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14" name="Tekstvak 13">
            <a:extLst>
              <a:ext uri="{FF2B5EF4-FFF2-40B4-BE49-F238E27FC236}">
                <a16:creationId xmlns:a16="http://schemas.microsoft.com/office/drawing/2014/main" id="{91F615A1-8C0D-ACC5-EA67-0F358D9CCE2F}"/>
              </a:ext>
            </a:extLst>
          </p:cNvPr>
          <p:cNvSpPr txBox="1"/>
          <p:nvPr/>
        </p:nvSpPr>
        <p:spPr>
          <a:xfrm>
            <a:off x="1207363" y="878889"/>
            <a:ext cx="4888637" cy="5468645"/>
          </a:xfrm>
          <a:prstGeom prst="rect">
            <a:avLst/>
          </a:prstGeom>
          <a:solidFill>
            <a:srgbClr val="EADCD7"/>
          </a:solidFill>
        </p:spPr>
        <p:txBody>
          <a:bodyPr wrap="square" rtlCol="0">
            <a:spAutoFit/>
          </a:bodyPr>
          <a:lstStyle/>
          <a:p>
            <a:endParaRPr lang="nl-NL" dirty="0"/>
          </a:p>
        </p:txBody>
      </p:sp>
      <p:sp>
        <p:nvSpPr>
          <p:cNvPr id="15" name="Tekstvak 14">
            <a:extLst>
              <a:ext uri="{FF2B5EF4-FFF2-40B4-BE49-F238E27FC236}">
                <a16:creationId xmlns:a16="http://schemas.microsoft.com/office/drawing/2014/main" id="{AE9882F4-FCB4-04F8-D0B0-8170995CE0A6}"/>
              </a:ext>
            </a:extLst>
          </p:cNvPr>
          <p:cNvSpPr txBox="1"/>
          <p:nvPr/>
        </p:nvSpPr>
        <p:spPr>
          <a:xfrm>
            <a:off x="1498647" y="1059032"/>
            <a:ext cx="4592604" cy="4524315"/>
          </a:xfrm>
          <a:prstGeom prst="rect">
            <a:avLst/>
          </a:prstGeom>
          <a:noFill/>
        </p:spPr>
        <p:txBody>
          <a:bodyPr wrap="none" rtlCol="0">
            <a:spAutoFit/>
          </a:bodyPr>
          <a:lstStyle/>
          <a:p>
            <a:pPr algn="l" rtl="0" fontAlgn="base"/>
            <a:r>
              <a:rPr lang="nl-NL" b="0" i="0" dirty="0">
                <a:solidFill>
                  <a:srgbClr val="000000"/>
                </a:solidFill>
                <a:effectLst/>
              </a:rPr>
              <a:t>Monument: The Movie. </a:t>
            </a:r>
          </a:p>
          <a:p>
            <a:pPr algn="l" rtl="0" fontAlgn="base"/>
            <a:r>
              <a:rPr lang="nl-NL" b="0" i="0" dirty="0">
                <a:solidFill>
                  <a:srgbClr val="000000"/>
                </a:solidFill>
                <a:effectLst/>
              </a:rPr>
              <a:t> </a:t>
            </a:r>
          </a:p>
          <a:p>
            <a:pPr algn="l" rtl="0" fontAlgn="base"/>
            <a:endParaRPr lang="nl-NL" b="0" i="0" dirty="0">
              <a:solidFill>
                <a:srgbClr val="000000"/>
              </a:solidFill>
              <a:effectLst/>
            </a:endParaRPr>
          </a:p>
          <a:p>
            <a:pPr algn="l" rtl="0" fontAlgn="base"/>
            <a:r>
              <a:rPr lang="nl-NL" b="0" i="0" dirty="0">
                <a:solidFill>
                  <a:srgbClr val="000000"/>
                </a:solidFill>
                <a:effectLst/>
              </a:rPr>
              <a:t>Hier ligt de onbekende soldaat. </a:t>
            </a:r>
          </a:p>
          <a:p>
            <a:pPr algn="l" rtl="0" fontAlgn="base"/>
            <a:r>
              <a:rPr lang="nl-NL" b="0" i="0" dirty="0">
                <a:solidFill>
                  <a:srgbClr val="000000"/>
                </a:solidFill>
                <a:effectLst/>
              </a:rPr>
              <a:t>Spoel even terug naar het perron </a:t>
            </a:r>
          </a:p>
          <a:p>
            <a:pPr algn="l" rtl="0" fontAlgn="base"/>
            <a:r>
              <a:rPr lang="nl-NL" b="0" i="0" dirty="0">
                <a:solidFill>
                  <a:srgbClr val="000000"/>
                </a:solidFill>
                <a:effectLst/>
              </a:rPr>
              <a:t>waar hij met lood in zijn schoenen </a:t>
            </a:r>
          </a:p>
          <a:p>
            <a:pPr algn="l" rtl="0" fontAlgn="base"/>
            <a:r>
              <a:rPr lang="nl-NL" b="0" i="0" dirty="0">
                <a:solidFill>
                  <a:srgbClr val="000000"/>
                </a:solidFill>
                <a:effectLst/>
              </a:rPr>
              <a:t>zijn liefje vaarwel staat te zoenen </a:t>
            </a:r>
          </a:p>
          <a:p>
            <a:pPr algn="l" rtl="0" fontAlgn="base"/>
            <a:r>
              <a:rPr lang="nl-NL" b="0" i="0" dirty="0">
                <a:solidFill>
                  <a:srgbClr val="000000"/>
                </a:solidFill>
                <a:effectLst/>
              </a:rPr>
              <a:t>voordat hij vertrekt naar het front. </a:t>
            </a:r>
          </a:p>
          <a:p>
            <a:pPr algn="l" rtl="0" fontAlgn="base"/>
            <a:r>
              <a:rPr lang="nl-NL" b="0" i="0" dirty="0">
                <a:solidFill>
                  <a:srgbClr val="000000"/>
                </a:solidFill>
                <a:effectLst/>
              </a:rPr>
              <a:t> </a:t>
            </a:r>
          </a:p>
          <a:p>
            <a:pPr algn="l" rtl="0" fontAlgn="base"/>
            <a:r>
              <a:rPr lang="nl-NL" b="0" i="0" dirty="0">
                <a:solidFill>
                  <a:srgbClr val="000000"/>
                </a:solidFill>
                <a:effectLst/>
              </a:rPr>
              <a:t>Niet lang daarna, bericht: hij wordt vermist. </a:t>
            </a:r>
          </a:p>
          <a:p>
            <a:pPr algn="l" rtl="0" fontAlgn="base"/>
            <a:r>
              <a:rPr lang="nl-NL" b="0" i="0" dirty="0">
                <a:solidFill>
                  <a:srgbClr val="000000"/>
                </a:solidFill>
                <a:effectLst/>
              </a:rPr>
              <a:t>Hun baby is dan net geboren. </a:t>
            </a:r>
          </a:p>
          <a:p>
            <a:pPr algn="l" rtl="0" fontAlgn="base"/>
            <a:r>
              <a:rPr lang="nl-NL" b="0" i="0" dirty="0">
                <a:solidFill>
                  <a:srgbClr val="000000"/>
                </a:solidFill>
                <a:effectLst/>
              </a:rPr>
              <a:t>Kijk, hier heeft ze de kleine op schoot </a:t>
            </a:r>
          </a:p>
          <a:p>
            <a:pPr algn="l" rtl="0" fontAlgn="base"/>
            <a:r>
              <a:rPr lang="nl-NL" b="0" i="0" dirty="0">
                <a:solidFill>
                  <a:srgbClr val="000000"/>
                </a:solidFill>
                <a:effectLst/>
              </a:rPr>
              <a:t>in de schuilkelder waar ze vaak zaten. </a:t>
            </a:r>
          </a:p>
          <a:p>
            <a:pPr algn="l" rtl="0" fontAlgn="base"/>
            <a:r>
              <a:rPr lang="nl-NL" b="0" i="0" dirty="0">
                <a:solidFill>
                  <a:srgbClr val="000000"/>
                </a:solidFill>
                <a:effectLst/>
              </a:rPr>
              <a:t>Gefluit van granaten, de dreun van de dood. </a:t>
            </a:r>
            <a:r>
              <a:rPr lang="nl-NL" sz="1800" b="0" i="0" dirty="0">
                <a:solidFill>
                  <a:srgbClr val="000000"/>
                </a:solidFill>
                <a:effectLst/>
                <a:latin typeface="Calibri" panose="020F0502020204030204" pitchFamily="34" charset="0"/>
              </a:rPr>
              <a:t> </a:t>
            </a:r>
            <a:endParaRPr lang="nl-NL" sz="1600"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Calibri" panose="020F0502020204030204" pitchFamily="34" charset="0"/>
              </a:rPr>
              <a:t> </a:t>
            </a:r>
            <a:endParaRPr lang="nl-NL" sz="1600" b="0" i="0" dirty="0">
              <a:solidFill>
                <a:srgbClr val="000000"/>
              </a:solidFill>
              <a:effectLst/>
              <a:latin typeface="Segoe UI" panose="020B0502040204020203" pitchFamily="34" charset="0"/>
            </a:endParaRPr>
          </a:p>
          <a:p>
            <a:endParaRPr lang="nl-NL" dirty="0"/>
          </a:p>
        </p:txBody>
      </p:sp>
      <p:sp>
        <p:nvSpPr>
          <p:cNvPr id="21" name="Rechthoek 20">
            <a:extLst>
              <a:ext uri="{FF2B5EF4-FFF2-40B4-BE49-F238E27FC236}">
                <a16:creationId xmlns:a16="http://schemas.microsoft.com/office/drawing/2014/main" id="{8C74BB36-C20E-42F6-3673-1307663DCEE6}"/>
              </a:ext>
            </a:extLst>
          </p:cNvPr>
          <p:cNvSpPr/>
          <p:nvPr/>
        </p:nvSpPr>
        <p:spPr>
          <a:xfrm>
            <a:off x="6100089" y="878888"/>
            <a:ext cx="5061408" cy="5468645"/>
          </a:xfrm>
          <a:prstGeom prst="rect">
            <a:avLst/>
          </a:prstGeom>
          <a:solidFill>
            <a:srgbClr val="EADCD7"/>
          </a:solidFill>
          <a:ln>
            <a:solidFill>
              <a:srgbClr val="EADC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F38F4162-57D4-0285-3A3F-87C97C0A418A}"/>
              </a:ext>
            </a:extLst>
          </p:cNvPr>
          <p:cNvSpPr txBox="1"/>
          <p:nvPr/>
        </p:nvSpPr>
        <p:spPr>
          <a:xfrm>
            <a:off x="6537138" y="1576996"/>
            <a:ext cx="6165540" cy="4770537"/>
          </a:xfrm>
          <a:prstGeom prst="rect">
            <a:avLst/>
          </a:prstGeom>
          <a:noFill/>
        </p:spPr>
        <p:txBody>
          <a:bodyPr wrap="square">
            <a:spAutoFit/>
          </a:bodyPr>
          <a:lstStyle/>
          <a:p>
            <a:pPr algn="l" rtl="0" fontAlgn="base"/>
            <a:endParaRPr lang="nl-NL" b="0" i="0" dirty="0">
              <a:solidFill>
                <a:srgbClr val="000000"/>
              </a:solidFill>
              <a:effectLst/>
            </a:endParaRPr>
          </a:p>
          <a:p>
            <a:pPr algn="l" rtl="0" fontAlgn="base"/>
            <a:r>
              <a:rPr lang="nl-NL" b="0" i="0" dirty="0">
                <a:solidFill>
                  <a:srgbClr val="000000"/>
                </a:solidFill>
                <a:effectLst/>
              </a:rPr>
              <a:t>Kijk, naast ze de nicht en de tante </a:t>
            </a:r>
          </a:p>
          <a:p>
            <a:pPr algn="l" rtl="0" fontAlgn="base"/>
            <a:r>
              <a:rPr lang="nl-NL" b="0" i="0" dirty="0">
                <a:solidFill>
                  <a:srgbClr val="000000"/>
                </a:solidFill>
                <a:effectLst/>
              </a:rPr>
              <a:t>die verboden kranten rondbrachten, </a:t>
            </a:r>
          </a:p>
          <a:p>
            <a:pPr algn="l" rtl="0" fontAlgn="base"/>
            <a:r>
              <a:rPr lang="nl-NL" b="0" i="0" dirty="0">
                <a:solidFill>
                  <a:srgbClr val="000000"/>
                </a:solidFill>
                <a:effectLst/>
              </a:rPr>
              <a:t>die bedreigde mensen verborgen </a:t>
            </a:r>
          </a:p>
          <a:p>
            <a:pPr algn="l" rtl="0" fontAlgn="base"/>
            <a:r>
              <a:rPr lang="nl-NL" b="0" i="0" dirty="0">
                <a:solidFill>
                  <a:srgbClr val="000000"/>
                </a:solidFill>
                <a:effectLst/>
              </a:rPr>
              <a:t>tot een vlijtige buur ze verraadde. </a:t>
            </a:r>
          </a:p>
          <a:p>
            <a:pPr algn="l" rtl="0" fontAlgn="base"/>
            <a:r>
              <a:rPr lang="nl-NL" b="0" i="0" dirty="0">
                <a:solidFill>
                  <a:srgbClr val="000000"/>
                </a:solidFill>
                <a:effectLst/>
              </a:rPr>
              <a:t>Zoom even in op hun gezicht.  </a:t>
            </a:r>
          </a:p>
          <a:p>
            <a:pPr algn="l" rtl="0" fontAlgn="base"/>
            <a:r>
              <a:rPr lang="nl-NL" b="0" i="0" dirty="0">
                <a:solidFill>
                  <a:srgbClr val="000000"/>
                </a:solidFill>
                <a:effectLst/>
              </a:rPr>
              <a:t> </a:t>
            </a:r>
          </a:p>
          <a:p>
            <a:pPr algn="l" rtl="0" fontAlgn="base"/>
            <a:r>
              <a:rPr lang="nl-NL" b="0" i="0" dirty="0">
                <a:solidFill>
                  <a:srgbClr val="000000"/>
                </a:solidFill>
                <a:effectLst/>
              </a:rPr>
              <a:t>De baby overleefde en werd groot. </a:t>
            </a:r>
          </a:p>
          <a:p>
            <a:pPr algn="l" rtl="0" fontAlgn="base"/>
            <a:r>
              <a:rPr lang="nl-NL" b="0" i="0" dirty="0">
                <a:solidFill>
                  <a:srgbClr val="000000"/>
                </a:solidFill>
                <a:effectLst/>
              </a:rPr>
              <a:t>Spoel even door naar het perron </a:t>
            </a:r>
          </a:p>
          <a:p>
            <a:pPr algn="l" rtl="0" fontAlgn="base"/>
            <a:r>
              <a:rPr lang="nl-NL" b="0" i="0" dirty="0">
                <a:solidFill>
                  <a:srgbClr val="000000"/>
                </a:solidFill>
                <a:effectLst/>
              </a:rPr>
              <a:t>waar zij met lood in haar schoenen </a:t>
            </a:r>
          </a:p>
          <a:p>
            <a:pPr algn="l" rtl="0" fontAlgn="base"/>
            <a:r>
              <a:rPr lang="nl-NL" b="0" i="0" dirty="0">
                <a:solidFill>
                  <a:srgbClr val="000000"/>
                </a:solidFill>
                <a:effectLst/>
              </a:rPr>
              <a:t>haar liefje vaarwel staat te zoenen </a:t>
            </a:r>
          </a:p>
          <a:p>
            <a:pPr algn="l" rtl="0" fontAlgn="base"/>
            <a:r>
              <a:rPr lang="nl-NL" b="0" i="0" dirty="0">
                <a:solidFill>
                  <a:srgbClr val="000000"/>
                </a:solidFill>
                <a:effectLst/>
              </a:rPr>
              <a:t>als ook hij naar de oorlog gaat. </a:t>
            </a:r>
          </a:p>
          <a:p>
            <a:pPr algn="l" rtl="0" fontAlgn="base"/>
            <a:r>
              <a:rPr lang="nl-NL" b="0" i="0" dirty="0">
                <a:solidFill>
                  <a:srgbClr val="000000"/>
                </a:solidFill>
                <a:effectLst/>
              </a:rPr>
              <a:t> </a:t>
            </a:r>
          </a:p>
          <a:p>
            <a:pPr algn="l" rtl="0" fontAlgn="base"/>
            <a:endParaRPr lang="nl-NL" sz="1400" b="0" i="1" dirty="0">
              <a:solidFill>
                <a:srgbClr val="000000"/>
              </a:solidFill>
              <a:effectLst/>
            </a:endParaRPr>
          </a:p>
          <a:p>
            <a:pPr algn="l" rtl="0" fontAlgn="base"/>
            <a:r>
              <a:rPr lang="nl-NL" sz="1400" b="0" i="1" dirty="0">
                <a:solidFill>
                  <a:srgbClr val="000000"/>
                </a:solidFill>
                <a:effectLst/>
              </a:rPr>
              <a:t>Judith </a:t>
            </a:r>
            <a:r>
              <a:rPr lang="nl-NL" sz="1400" b="0" i="1" dirty="0" err="1">
                <a:solidFill>
                  <a:srgbClr val="000000"/>
                </a:solidFill>
                <a:effectLst/>
              </a:rPr>
              <a:t>Elfferich</a:t>
            </a:r>
            <a:r>
              <a:rPr lang="nl-NL" sz="1400" b="0" i="1" dirty="0">
                <a:solidFill>
                  <a:srgbClr val="000000"/>
                </a:solidFill>
                <a:effectLst/>
              </a:rPr>
              <a:t>, </a:t>
            </a:r>
          </a:p>
          <a:p>
            <a:pPr algn="l" rtl="0" fontAlgn="base"/>
            <a:r>
              <a:rPr lang="nl-NL" sz="1400" b="0" i="1" dirty="0">
                <a:solidFill>
                  <a:srgbClr val="000000"/>
                </a:solidFill>
                <a:effectLst/>
              </a:rPr>
              <a:t>uit: DICHTER. Twee minuten. (2023).</a:t>
            </a:r>
            <a:r>
              <a:rPr lang="nl-NL" sz="1400" b="0" i="0" dirty="0">
                <a:solidFill>
                  <a:srgbClr val="000000"/>
                </a:solidFill>
                <a:effectLst/>
              </a:rPr>
              <a:t> </a:t>
            </a:r>
          </a:p>
          <a:p>
            <a:pPr algn="l" rtl="0" fontAlgn="base"/>
            <a:r>
              <a:rPr lang="nl-NL" sz="1400" b="0" i="1" dirty="0">
                <a:solidFill>
                  <a:srgbClr val="000000"/>
                </a:solidFill>
                <a:effectLst/>
              </a:rPr>
              <a:t>blz. 80 Monument: The Movie</a:t>
            </a:r>
            <a:r>
              <a:rPr lang="nl-NL" sz="1400" b="0" i="0" dirty="0">
                <a:solidFill>
                  <a:srgbClr val="000000"/>
                </a:solidFill>
                <a:effectLst/>
              </a:rPr>
              <a:t> </a:t>
            </a:r>
          </a:p>
          <a:p>
            <a:pPr algn="l" rtl="0" fontAlgn="base"/>
            <a:r>
              <a:rPr lang="nl-NL" sz="1400" b="0" i="0" dirty="0">
                <a:solidFill>
                  <a:srgbClr val="000000"/>
                </a:solidFill>
                <a:effectLst/>
                <a:latin typeface="Calibri" panose="020F0502020204030204" pitchFamily="34" charset="0"/>
              </a:rPr>
              <a:t> </a:t>
            </a:r>
            <a:endParaRPr lang="nl-NL" sz="1400" b="0" i="0" dirty="0">
              <a:solidFill>
                <a:srgbClr val="000000"/>
              </a:solidFill>
              <a:effectLst/>
              <a:latin typeface="Segoe UI" panose="020B0502040204020203" pitchFamily="34" charset="0"/>
            </a:endParaRPr>
          </a:p>
        </p:txBody>
      </p:sp>
      <p:sp>
        <p:nvSpPr>
          <p:cNvPr id="4" name="Tekstvak 3">
            <a:extLst>
              <a:ext uri="{FF2B5EF4-FFF2-40B4-BE49-F238E27FC236}">
                <a16:creationId xmlns:a16="http://schemas.microsoft.com/office/drawing/2014/main" id="{5FC24320-9B4A-F7A6-B567-A45FD53265FB}"/>
              </a:ext>
            </a:extLst>
          </p:cNvPr>
          <p:cNvSpPr txBox="1"/>
          <p:nvPr/>
        </p:nvSpPr>
        <p:spPr>
          <a:xfrm>
            <a:off x="348792" y="265598"/>
            <a:ext cx="2963247" cy="523220"/>
          </a:xfrm>
          <a:prstGeom prst="rect">
            <a:avLst/>
          </a:prstGeom>
          <a:noFill/>
        </p:spPr>
        <p:txBody>
          <a:bodyPr wrap="none" rtlCol="0">
            <a:spAutoFit/>
          </a:bodyPr>
          <a:lstStyle/>
          <a:p>
            <a:r>
              <a:rPr lang="nl-NL" sz="2800" dirty="0"/>
              <a:t>Extra lessuggestie</a:t>
            </a:r>
          </a:p>
        </p:txBody>
      </p:sp>
    </p:spTree>
    <p:extLst>
      <p:ext uri="{BB962C8B-B14F-4D97-AF65-F5344CB8AC3E}">
        <p14:creationId xmlns:p14="http://schemas.microsoft.com/office/powerpoint/2010/main" val="3931510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4C55E-20C8-B875-9A30-4F64F70943E9}"/>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9A993C10-A446-1306-51CF-8EE5926697C5}"/>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Lst>
          </a:blip>
          <a:srcRect t="9846" b="33621"/>
          <a:stretch/>
        </p:blipFill>
        <p:spPr>
          <a:xfrm>
            <a:off x="-3047" y="10"/>
            <a:ext cx="12191999" cy="6857990"/>
          </a:xfrm>
          <a:prstGeom prst="rect">
            <a:avLst/>
          </a:prstGeom>
        </p:spPr>
      </p:pic>
      <p:sp>
        <p:nvSpPr>
          <p:cNvPr id="2" name="Titel 1">
            <a:extLst>
              <a:ext uri="{FF2B5EF4-FFF2-40B4-BE49-F238E27FC236}">
                <a16:creationId xmlns:a16="http://schemas.microsoft.com/office/drawing/2014/main" id="{6821481F-0F4F-01B7-82B9-83ADDFE2207F}"/>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rPr>
              <a:t> </a:t>
            </a:r>
          </a:p>
        </p:txBody>
      </p:sp>
      <p:sp>
        <p:nvSpPr>
          <p:cNvPr id="3" name="Ondertitel 2">
            <a:extLst>
              <a:ext uri="{FF2B5EF4-FFF2-40B4-BE49-F238E27FC236}">
                <a16:creationId xmlns:a16="http://schemas.microsoft.com/office/drawing/2014/main" id="{0822044F-06BC-227D-DC1A-D87CD58B4FD8}"/>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 </a:t>
            </a:r>
          </a:p>
        </p:txBody>
      </p:sp>
      <p:sp>
        <p:nvSpPr>
          <p:cNvPr id="5" name="Tekstvak 4">
            <a:extLst>
              <a:ext uri="{FF2B5EF4-FFF2-40B4-BE49-F238E27FC236}">
                <a16:creationId xmlns:a16="http://schemas.microsoft.com/office/drawing/2014/main" id="{93C3B871-841F-D945-066E-980A535EE091}"/>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7" name="Tekstvak 6">
            <a:extLst>
              <a:ext uri="{FF2B5EF4-FFF2-40B4-BE49-F238E27FC236}">
                <a16:creationId xmlns:a16="http://schemas.microsoft.com/office/drawing/2014/main" id="{3DC6D505-69C9-F0EE-1199-D2911031F9FB}"/>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9" name="Tekstvak 8">
            <a:extLst>
              <a:ext uri="{FF2B5EF4-FFF2-40B4-BE49-F238E27FC236}">
                <a16:creationId xmlns:a16="http://schemas.microsoft.com/office/drawing/2014/main" id="{C5505F84-0888-E7C6-70CE-87D5A04AD8A9}"/>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4" name="Tekstvak 3">
            <a:extLst>
              <a:ext uri="{FF2B5EF4-FFF2-40B4-BE49-F238E27FC236}">
                <a16:creationId xmlns:a16="http://schemas.microsoft.com/office/drawing/2014/main" id="{BC4584FC-6133-7A8A-A128-233031E77C98}"/>
              </a:ext>
            </a:extLst>
          </p:cNvPr>
          <p:cNvSpPr txBox="1"/>
          <p:nvPr/>
        </p:nvSpPr>
        <p:spPr>
          <a:xfrm>
            <a:off x="2135505" y="2831054"/>
            <a:ext cx="7770495" cy="1200329"/>
          </a:xfrm>
          <a:prstGeom prst="rect">
            <a:avLst/>
          </a:prstGeom>
          <a:solidFill>
            <a:srgbClr val="EADCD7"/>
          </a:solidFill>
        </p:spPr>
        <p:txBody>
          <a:bodyPr wrap="square" rtlCol="0">
            <a:spAutoFit/>
          </a:bodyPr>
          <a:lstStyle/>
          <a:p>
            <a:pPr algn="ctr" fontAlgn="base"/>
            <a:r>
              <a:rPr lang="nl-NL" sz="2400" b="0" i="0" dirty="0">
                <a:solidFill>
                  <a:srgbClr val="000000"/>
                </a:solidFill>
                <a:effectLst/>
              </a:rPr>
              <a:t>Het kan ook andersom:</a:t>
            </a:r>
          </a:p>
          <a:p>
            <a:pPr algn="ctr" fontAlgn="base"/>
            <a:r>
              <a:rPr lang="nl-NL" sz="2400" dirty="0">
                <a:solidFill>
                  <a:srgbClr val="000000"/>
                </a:solidFill>
              </a:rPr>
              <a:t>Welke woorden/zinnen/verhalen kun je bedenken bij de volgende foto’s?</a:t>
            </a:r>
            <a:endParaRPr lang="nl-NL" sz="2400" b="0" i="0" dirty="0">
              <a:solidFill>
                <a:srgbClr val="000000"/>
              </a:solidFill>
              <a:effectLst/>
            </a:endParaRPr>
          </a:p>
        </p:txBody>
      </p:sp>
      <p:sp>
        <p:nvSpPr>
          <p:cNvPr id="8" name="Tekstvak 7">
            <a:extLst>
              <a:ext uri="{FF2B5EF4-FFF2-40B4-BE49-F238E27FC236}">
                <a16:creationId xmlns:a16="http://schemas.microsoft.com/office/drawing/2014/main" id="{6F8160F5-2C1F-9CCE-03C0-A298C3DB2C11}"/>
              </a:ext>
            </a:extLst>
          </p:cNvPr>
          <p:cNvSpPr txBox="1"/>
          <p:nvPr/>
        </p:nvSpPr>
        <p:spPr>
          <a:xfrm>
            <a:off x="180975" y="167036"/>
            <a:ext cx="6096000" cy="523220"/>
          </a:xfrm>
          <a:prstGeom prst="rect">
            <a:avLst/>
          </a:prstGeom>
          <a:noFill/>
        </p:spPr>
        <p:txBody>
          <a:bodyPr wrap="square">
            <a:spAutoFit/>
          </a:bodyPr>
          <a:lstStyle/>
          <a:p>
            <a:r>
              <a:rPr lang="nl-NL" sz="2800" dirty="0"/>
              <a:t>Extra lessuggestie:</a:t>
            </a:r>
          </a:p>
        </p:txBody>
      </p:sp>
    </p:spTree>
    <p:extLst>
      <p:ext uri="{BB962C8B-B14F-4D97-AF65-F5344CB8AC3E}">
        <p14:creationId xmlns:p14="http://schemas.microsoft.com/office/powerpoint/2010/main" val="3853783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F6C1A-7C62-345B-C6B7-45804F511F9A}"/>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243ED176-962D-12FC-C4C9-30785DC494EF}"/>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Lst>
          </a:blip>
          <a:srcRect t="9846" b="33621"/>
          <a:stretch/>
        </p:blipFill>
        <p:spPr>
          <a:xfrm>
            <a:off x="-3047" y="10"/>
            <a:ext cx="12191999" cy="6857990"/>
          </a:xfrm>
          <a:prstGeom prst="rect">
            <a:avLst/>
          </a:prstGeom>
        </p:spPr>
      </p:pic>
      <p:sp>
        <p:nvSpPr>
          <p:cNvPr id="2" name="Titel 1">
            <a:extLst>
              <a:ext uri="{FF2B5EF4-FFF2-40B4-BE49-F238E27FC236}">
                <a16:creationId xmlns:a16="http://schemas.microsoft.com/office/drawing/2014/main" id="{2B2568E3-38DE-5B52-D1AE-21FD05FEABEF}"/>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rPr>
              <a:t> </a:t>
            </a:r>
          </a:p>
        </p:txBody>
      </p:sp>
      <p:sp>
        <p:nvSpPr>
          <p:cNvPr id="3" name="Ondertitel 2">
            <a:extLst>
              <a:ext uri="{FF2B5EF4-FFF2-40B4-BE49-F238E27FC236}">
                <a16:creationId xmlns:a16="http://schemas.microsoft.com/office/drawing/2014/main" id="{FB14898A-0630-E64A-4594-CC63927357E6}"/>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 </a:t>
            </a:r>
          </a:p>
        </p:txBody>
      </p:sp>
      <p:sp>
        <p:nvSpPr>
          <p:cNvPr id="5" name="Tekstvak 4">
            <a:extLst>
              <a:ext uri="{FF2B5EF4-FFF2-40B4-BE49-F238E27FC236}">
                <a16:creationId xmlns:a16="http://schemas.microsoft.com/office/drawing/2014/main" id="{28D994F4-C3DE-89D5-2DFC-09CEFABD8E7A}"/>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7" name="Tekstvak 6">
            <a:extLst>
              <a:ext uri="{FF2B5EF4-FFF2-40B4-BE49-F238E27FC236}">
                <a16:creationId xmlns:a16="http://schemas.microsoft.com/office/drawing/2014/main" id="{B69D2D11-CA47-3E5B-0B62-DA4CE9EE7806}"/>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9" name="Tekstvak 8">
            <a:extLst>
              <a:ext uri="{FF2B5EF4-FFF2-40B4-BE49-F238E27FC236}">
                <a16:creationId xmlns:a16="http://schemas.microsoft.com/office/drawing/2014/main" id="{A616E600-28CA-D4BB-C5E8-581E20C13463}"/>
              </a:ext>
            </a:extLst>
          </p:cNvPr>
          <p:cNvSpPr txBox="1"/>
          <p:nvPr/>
        </p:nvSpPr>
        <p:spPr>
          <a:xfrm>
            <a:off x="3047260" y="3246553"/>
            <a:ext cx="6094520" cy="369332"/>
          </a:xfrm>
          <a:prstGeom prst="rect">
            <a:avLst/>
          </a:prstGeom>
          <a:noFill/>
        </p:spPr>
        <p:txBody>
          <a:bodyPr wrap="square">
            <a:spAutoFit/>
          </a:bodyPr>
          <a:lstStyle/>
          <a:p>
            <a:endParaRPr lang="nl-NL" dirty="0"/>
          </a:p>
        </p:txBody>
      </p:sp>
      <p:pic>
        <p:nvPicPr>
          <p:cNvPr id="6146" name="Picture 2">
            <a:extLst>
              <a:ext uri="{FF2B5EF4-FFF2-40B4-BE49-F238E27FC236}">
                <a16:creationId xmlns:a16="http://schemas.microsoft.com/office/drawing/2014/main" id="{96FB0E25-CA30-08E9-B538-79BC29A173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6850" y="1438275"/>
            <a:ext cx="9258300"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38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0763A-6D6E-8B80-CFE5-4A6D8E2E615B}"/>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2FD00BEB-CAE8-E727-3D62-DD81D746E70B}"/>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Lst>
          </a:blip>
          <a:srcRect t="9846" b="33621"/>
          <a:stretch/>
        </p:blipFill>
        <p:spPr>
          <a:xfrm>
            <a:off x="-3047" y="10"/>
            <a:ext cx="12191999" cy="6857990"/>
          </a:xfrm>
          <a:prstGeom prst="rect">
            <a:avLst/>
          </a:prstGeom>
        </p:spPr>
      </p:pic>
      <p:sp>
        <p:nvSpPr>
          <p:cNvPr id="2" name="Titel 1">
            <a:extLst>
              <a:ext uri="{FF2B5EF4-FFF2-40B4-BE49-F238E27FC236}">
                <a16:creationId xmlns:a16="http://schemas.microsoft.com/office/drawing/2014/main" id="{F939171D-9917-449E-3C09-9C8D7E0E0780}"/>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rPr>
              <a:t> </a:t>
            </a:r>
          </a:p>
        </p:txBody>
      </p:sp>
      <p:sp>
        <p:nvSpPr>
          <p:cNvPr id="3" name="Ondertitel 2">
            <a:extLst>
              <a:ext uri="{FF2B5EF4-FFF2-40B4-BE49-F238E27FC236}">
                <a16:creationId xmlns:a16="http://schemas.microsoft.com/office/drawing/2014/main" id="{19207171-B078-615D-7F86-D029A096D952}"/>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 </a:t>
            </a:r>
          </a:p>
        </p:txBody>
      </p:sp>
      <p:sp>
        <p:nvSpPr>
          <p:cNvPr id="5" name="Tekstvak 4">
            <a:extLst>
              <a:ext uri="{FF2B5EF4-FFF2-40B4-BE49-F238E27FC236}">
                <a16:creationId xmlns:a16="http://schemas.microsoft.com/office/drawing/2014/main" id="{DA203460-5D33-5852-3E1A-E0C315B541D4}"/>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7" name="Tekstvak 6">
            <a:extLst>
              <a:ext uri="{FF2B5EF4-FFF2-40B4-BE49-F238E27FC236}">
                <a16:creationId xmlns:a16="http://schemas.microsoft.com/office/drawing/2014/main" id="{F012607C-2C4E-FF8F-71CA-4B3A56FF485C}"/>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9" name="Tekstvak 8">
            <a:extLst>
              <a:ext uri="{FF2B5EF4-FFF2-40B4-BE49-F238E27FC236}">
                <a16:creationId xmlns:a16="http://schemas.microsoft.com/office/drawing/2014/main" id="{00119B9A-448A-2C14-4E63-9AF06AFF1D0E}"/>
              </a:ext>
            </a:extLst>
          </p:cNvPr>
          <p:cNvSpPr txBox="1"/>
          <p:nvPr/>
        </p:nvSpPr>
        <p:spPr>
          <a:xfrm>
            <a:off x="3047260" y="3246553"/>
            <a:ext cx="6094520" cy="369332"/>
          </a:xfrm>
          <a:prstGeom prst="rect">
            <a:avLst/>
          </a:prstGeom>
          <a:noFill/>
        </p:spPr>
        <p:txBody>
          <a:bodyPr wrap="square">
            <a:spAutoFit/>
          </a:bodyPr>
          <a:lstStyle/>
          <a:p>
            <a:endParaRPr lang="nl-NL" dirty="0"/>
          </a:p>
        </p:txBody>
      </p:sp>
      <p:pic>
        <p:nvPicPr>
          <p:cNvPr id="8194" name="Picture 2">
            <a:extLst>
              <a:ext uri="{FF2B5EF4-FFF2-40B4-BE49-F238E27FC236}">
                <a16:creationId xmlns:a16="http://schemas.microsoft.com/office/drawing/2014/main" id="{E7DA24AF-77B1-7425-5396-D286466948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260" y="623758"/>
            <a:ext cx="6661150" cy="5610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045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C94F6-1005-05F9-8688-F7E6DB7C9F5C}"/>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2D9F9944-99C3-B4DF-26C4-0E02B45835BB}"/>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Lst>
          </a:blip>
          <a:srcRect t="9846" b="33621"/>
          <a:stretch/>
        </p:blipFill>
        <p:spPr>
          <a:xfrm>
            <a:off x="-3047" y="10"/>
            <a:ext cx="12191999" cy="6857990"/>
          </a:xfrm>
          <a:prstGeom prst="rect">
            <a:avLst/>
          </a:prstGeom>
        </p:spPr>
      </p:pic>
      <p:sp>
        <p:nvSpPr>
          <p:cNvPr id="2" name="Titel 1">
            <a:extLst>
              <a:ext uri="{FF2B5EF4-FFF2-40B4-BE49-F238E27FC236}">
                <a16:creationId xmlns:a16="http://schemas.microsoft.com/office/drawing/2014/main" id="{1F0B90B0-4E0E-B558-B689-221065B768B2}"/>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rPr>
              <a:t> </a:t>
            </a:r>
          </a:p>
        </p:txBody>
      </p:sp>
      <p:sp>
        <p:nvSpPr>
          <p:cNvPr id="3" name="Ondertitel 2">
            <a:extLst>
              <a:ext uri="{FF2B5EF4-FFF2-40B4-BE49-F238E27FC236}">
                <a16:creationId xmlns:a16="http://schemas.microsoft.com/office/drawing/2014/main" id="{43DEBB41-4E8B-7022-BBC2-A4AE8D164719}"/>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 </a:t>
            </a:r>
          </a:p>
        </p:txBody>
      </p:sp>
      <p:sp>
        <p:nvSpPr>
          <p:cNvPr id="5" name="Tekstvak 4">
            <a:extLst>
              <a:ext uri="{FF2B5EF4-FFF2-40B4-BE49-F238E27FC236}">
                <a16:creationId xmlns:a16="http://schemas.microsoft.com/office/drawing/2014/main" id="{F2BABD47-C38A-84A4-B8DE-5DAC6493AC9C}"/>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7" name="Tekstvak 6">
            <a:extLst>
              <a:ext uri="{FF2B5EF4-FFF2-40B4-BE49-F238E27FC236}">
                <a16:creationId xmlns:a16="http://schemas.microsoft.com/office/drawing/2014/main" id="{4686C937-21B1-636A-545A-4ECF56A15A86}"/>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9" name="Tekstvak 8">
            <a:extLst>
              <a:ext uri="{FF2B5EF4-FFF2-40B4-BE49-F238E27FC236}">
                <a16:creationId xmlns:a16="http://schemas.microsoft.com/office/drawing/2014/main" id="{A2016766-E4D1-AB44-B79E-186A46D51CC3}"/>
              </a:ext>
            </a:extLst>
          </p:cNvPr>
          <p:cNvSpPr txBox="1"/>
          <p:nvPr/>
        </p:nvSpPr>
        <p:spPr>
          <a:xfrm>
            <a:off x="3047260" y="3246553"/>
            <a:ext cx="6094520" cy="369332"/>
          </a:xfrm>
          <a:prstGeom prst="rect">
            <a:avLst/>
          </a:prstGeom>
          <a:noFill/>
        </p:spPr>
        <p:txBody>
          <a:bodyPr wrap="square">
            <a:spAutoFit/>
          </a:bodyPr>
          <a:lstStyle/>
          <a:p>
            <a:endParaRPr lang="nl-NL" dirty="0"/>
          </a:p>
        </p:txBody>
      </p:sp>
      <p:pic>
        <p:nvPicPr>
          <p:cNvPr id="9218" name="Picture 2">
            <a:extLst>
              <a:ext uri="{FF2B5EF4-FFF2-40B4-BE49-F238E27FC236}">
                <a16:creationId xmlns:a16="http://schemas.microsoft.com/office/drawing/2014/main" id="{869D5F86-0720-D2E5-EEF1-5A5FB64593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0950" y="385763"/>
            <a:ext cx="4610100" cy="608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16809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f9f843f-16dc-4d86-8e0b-4bb9ce811ff9" xsi:nil="true"/>
    <lcf76f155ced4ddcb4097134ff3c332f xmlns="0f8ec61f-bfa7-4b5b-b585-5b17242dd63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13C98318F3B442A0F10BEA8250660D" ma:contentTypeVersion="13" ma:contentTypeDescription="Een nieuw document maken." ma:contentTypeScope="" ma:versionID="3a34806b751cc4482d288879e10c07d7">
  <xsd:schema xmlns:xsd="http://www.w3.org/2001/XMLSchema" xmlns:xs="http://www.w3.org/2001/XMLSchema" xmlns:p="http://schemas.microsoft.com/office/2006/metadata/properties" xmlns:ns2="0f8ec61f-bfa7-4b5b-b585-5b17242dd63e" xmlns:ns3="af9f843f-16dc-4d86-8e0b-4bb9ce811ff9" targetNamespace="http://schemas.microsoft.com/office/2006/metadata/properties" ma:root="true" ma:fieldsID="644606fda37d0c98a54e6ebccdfe91e3" ns2:_="" ns3:_="">
    <xsd:import namespace="0f8ec61f-bfa7-4b5b-b585-5b17242dd63e"/>
    <xsd:import namespace="af9f843f-16dc-4d86-8e0b-4bb9ce811ff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8ec61f-bfa7-4b5b-b585-5b17242dd6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5995525b-ff39-46ba-89d1-adb392de4eb9"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9f843f-16dc-4d86-8e0b-4bb9ce811ff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cf8d473-df76-4212-b5f2-eb0d8623d4d8}" ma:internalName="TaxCatchAll" ma:showField="CatchAllData" ma:web="af9f843f-16dc-4d86-8e0b-4bb9ce811ff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50F70B-8857-4B65-B01C-C8B40CE22708}">
  <ds:schemaRefs>
    <ds:schemaRef ds:uri="af9f843f-16dc-4d86-8e0b-4bb9ce811ff9"/>
    <ds:schemaRef ds:uri="http://schemas.openxmlformats.org/package/2006/metadata/core-properties"/>
    <ds:schemaRef ds:uri="http://schemas.microsoft.com/office/2006/documentManagement/types"/>
    <ds:schemaRef ds:uri="http://purl.org/dc/dcmitype/"/>
    <ds:schemaRef ds:uri="http://purl.org/dc/elements/1.1/"/>
    <ds:schemaRef ds:uri="0f8ec61f-bfa7-4b5b-b585-5b17242dd63e"/>
    <ds:schemaRef ds:uri="http://schemas.microsoft.com/office/infopath/2007/PartnerControl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1C02BB00-225C-4FEA-B0B3-3A9C2ECED1D6}">
  <ds:schemaRefs>
    <ds:schemaRef ds:uri="http://schemas.microsoft.com/sharepoint/v3/contenttype/forms"/>
  </ds:schemaRefs>
</ds:datastoreItem>
</file>

<file path=customXml/itemProps3.xml><?xml version="1.0" encoding="utf-8"?>
<ds:datastoreItem xmlns:ds="http://schemas.openxmlformats.org/officeDocument/2006/customXml" ds:itemID="{90AF5C46-9820-434D-AD93-42BE01B211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8ec61f-bfa7-4b5b-b585-5b17242dd63e"/>
    <ds:schemaRef ds:uri="af9f843f-16dc-4d86-8e0b-4bb9ce811f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207</TotalTime>
  <Words>953</Words>
  <Application>Microsoft Office PowerPoint</Application>
  <PresentationFormat>Breedbeeld</PresentationFormat>
  <Paragraphs>117</Paragraphs>
  <Slides>14</Slides>
  <Notes>9</Notes>
  <HiddenSlides>0</HiddenSlides>
  <MMClips>0</MMClips>
  <ScaleCrop>false</ScaleCrop>
  <HeadingPairs>
    <vt:vector size="8" baseType="variant">
      <vt:variant>
        <vt:lpstr>Gebruikte lettertypen</vt:lpstr>
      </vt:variant>
      <vt:variant>
        <vt:i4>5</vt:i4>
      </vt:variant>
      <vt:variant>
        <vt:lpstr>Thema</vt:lpstr>
      </vt:variant>
      <vt:variant>
        <vt:i4>1</vt:i4>
      </vt:variant>
      <vt:variant>
        <vt:lpstr>Ingesloten OLE-bronprogramma's</vt:lpstr>
      </vt:variant>
      <vt:variant>
        <vt:i4>1</vt:i4>
      </vt:variant>
      <vt:variant>
        <vt:lpstr>Diatitels</vt:lpstr>
      </vt:variant>
      <vt:variant>
        <vt:i4>14</vt:i4>
      </vt:variant>
    </vt:vector>
  </HeadingPairs>
  <TitlesOfParts>
    <vt:vector size="21" baseType="lpstr">
      <vt:lpstr>Aptos</vt:lpstr>
      <vt:lpstr>Aptos Display</vt:lpstr>
      <vt:lpstr>Arial</vt:lpstr>
      <vt:lpstr>Calibri</vt:lpstr>
      <vt:lpstr>Segoe UI</vt:lpstr>
      <vt:lpstr>Kantoorthema</vt:lpstr>
      <vt:lpstr>Bitmapafbeelding</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Clarieke Veldhuizen</dc:creator>
  <cp:lastModifiedBy>Clarieke Veldhuizen</cp:lastModifiedBy>
  <cp:revision>7</cp:revision>
  <dcterms:created xsi:type="dcterms:W3CDTF">2024-03-07T10:13:02Z</dcterms:created>
  <dcterms:modified xsi:type="dcterms:W3CDTF">2024-03-14T10:56:53Z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0x0101000D13C98318F3B442A0F10BEA8250660D</vt:lpwstr>
  </property>
  <property fmtid="{D5CDD505-2E9C-101B-9397-08002B2CF9AE}" pid="3" name="MediaServiceImageTags">
    <vt:lpwstr/>
  </property>
</Properties>
</file>